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57" r:id="rId6"/>
    <p:sldId id="282" r:id="rId7"/>
    <p:sldId id="283" r:id="rId8"/>
    <p:sldId id="284" r:id="rId9"/>
    <p:sldId id="285" r:id="rId10"/>
    <p:sldId id="361" r:id="rId11"/>
    <p:sldId id="302" r:id="rId12"/>
    <p:sldId id="303" r:id="rId13"/>
    <p:sldId id="304" r:id="rId14"/>
    <p:sldId id="362" r:id="rId15"/>
    <p:sldId id="363" r:id="rId16"/>
    <p:sldId id="305" r:id="rId17"/>
    <p:sldId id="306" r:id="rId18"/>
    <p:sldId id="364" r:id="rId19"/>
    <p:sldId id="307" r:id="rId20"/>
    <p:sldId id="308" r:id="rId21"/>
    <p:sldId id="309" r:id="rId22"/>
    <p:sldId id="310" r:id="rId23"/>
    <p:sldId id="366" r:id="rId24"/>
    <p:sldId id="367" r:id="rId25"/>
    <p:sldId id="311" r:id="rId26"/>
    <p:sldId id="312" r:id="rId27"/>
    <p:sldId id="313" r:id="rId28"/>
    <p:sldId id="314" r:id="rId29"/>
    <p:sldId id="315" r:id="rId30"/>
    <p:sldId id="323" r:id="rId31"/>
    <p:sldId id="324" r:id="rId32"/>
    <p:sldId id="325" r:id="rId33"/>
    <p:sldId id="326" r:id="rId34"/>
    <p:sldId id="334" r:id="rId35"/>
    <p:sldId id="335" r:id="rId36"/>
    <p:sldId id="336" r:id="rId37"/>
    <p:sldId id="337" r:id="rId38"/>
    <p:sldId id="338" r:id="rId39"/>
    <p:sldId id="339" r:id="rId40"/>
    <p:sldId id="341" r:id="rId41"/>
    <p:sldId id="342" r:id="rId42"/>
    <p:sldId id="343" r:id="rId43"/>
    <p:sldId id="344" r:id="rId44"/>
    <p:sldId id="345" r:id="rId45"/>
    <p:sldId id="346" r:id="rId46"/>
    <p:sldId id="347" r:id="rId47"/>
    <p:sldId id="262" r:id="rId48"/>
    <p:sldId id="349" r:id="rId49"/>
    <p:sldId id="351" r:id="rId50"/>
    <p:sldId id="350" r:id="rId51"/>
    <p:sldId id="352" r:id="rId52"/>
    <p:sldId id="353" r:id="rId53"/>
    <p:sldId id="265" r:id="rId54"/>
    <p:sldId id="272" r:id="rId55"/>
  </p:sldIdLst>
  <p:sldSz cx="18288000" cy="10287000"/>
  <p:notesSz cx="6858000" cy="9144000"/>
  <p:embeddedFontLst>
    <p:embeddedFont>
      <p:font typeface="Calibri" panose="020F0502020204030204"/>
      <p:regular r:id="rId59"/>
      <p:bold r:id="rId60"/>
      <p:italic r:id="rId61"/>
      <p:boldItalic r:id="rId62"/>
    </p:embeddedFont>
    <p:embeddedFont>
      <p:font typeface="Josefin Sans"/>
      <p:bold r:id="rId63"/>
      <p:boldItalic r:id="rId64"/>
    </p:embeddedFont>
    <p:embeddedFont>
      <p:font typeface="Josefin Sans" charset="0"/>
      <p:bold r:id="rId65"/>
      <p:boldItalic r:id="rId66"/>
    </p:embeddedFont>
    <p:embeddedFont>
      <p:font typeface="Tw Cen MT" panose="020B0602020104020603" pitchFamily="34" charset="0"/>
      <p:regular r:id="rId67"/>
      <p:bold r:id="rId68"/>
      <p:italic r:id="rId69"/>
      <p:boldItalic r:id="rId70"/>
    </p:embeddedFont>
    <p:embeddedFont>
      <p:font typeface="Bahnschrift Condensed" panose="020B0502040204020203" pitchFamily="34" charset="0"/>
      <p:regular r:id="rId7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7AF0"/>
    <a:srgbClr val="BCAEBD"/>
    <a:srgbClr val="A109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0" d="100"/>
          <a:sy n="60" d="100"/>
        </p:scale>
        <p:origin x="-58" y="48"/>
      </p:cViewPr>
      <p:guideLst>
        <p:guide orient="horz" pos="2089"/>
        <p:guide pos="290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1" Type="http://schemas.openxmlformats.org/officeDocument/2006/relationships/font" Target="fonts/font13.fntdata"/><Relationship Id="rId70" Type="http://schemas.openxmlformats.org/officeDocument/2006/relationships/font" Target="fonts/font12.fntdata"/><Relationship Id="rId7" Type="http://schemas.openxmlformats.org/officeDocument/2006/relationships/slide" Target="slides/slide4.xml"/><Relationship Id="rId69" Type="http://schemas.openxmlformats.org/officeDocument/2006/relationships/font" Target="fonts/font11.fntdata"/><Relationship Id="rId68" Type="http://schemas.openxmlformats.org/officeDocument/2006/relationships/font" Target="fonts/font10.fntdata"/><Relationship Id="rId67" Type="http://schemas.openxmlformats.org/officeDocument/2006/relationships/font" Target="fonts/font9.fntdata"/><Relationship Id="rId66" Type="http://schemas.openxmlformats.org/officeDocument/2006/relationships/font" Target="fonts/font8.fntdata"/><Relationship Id="rId65" Type="http://schemas.openxmlformats.org/officeDocument/2006/relationships/font" Target="fonts/font7.fntdata"/><Relationship Id="rId64" Type="http://schemas.openxmlformats.org/officeDocument/2006/relationships/font" Target="fonts/font6.fntdata"/><Relationship Id="rId63" Type="http://schemas.openxmlformats.org/officeDocument/2006/relationships/font" Target="fonts/font5.fntdata"/><Relationship Id="rId62" Type="http://schemas.openxmlformats.org/officeDocument/2006/relationships/font" Target="fonts/font4.fntdata"/><Relationship Id="rId61" Type="http://schemas.openxmlformats.org/officeDocument/2006/relationships/font" Target="fonts/font3.fntdata"/><Relationship Id="rId60" Type="http://schemas.openxmlformats.org/officeDocument/2006/relationships/font" Target="fonts/font2.fntdata"/><Relationship Id="rId6" Type="http://schemas.openxmlformats.org/officeDocument/2006/relationships/slide" Target="slides/slide3.xml"/><Relationship Id="rId59" Type="http://schemas.openxmlformats.org/officeDocument/2006/relationships/font" Target="fonts/font1.fntdata"/><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82" name="Google Shape;8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88"/>
        <p:cNvGrpSpPr/>
        <p:nvPr/>
      </p:nvGrpSpPr>
      <p:grpSpPr>
        <a:xfrm>
          <a:off x="0" y="0"/>
          <a:ext cx="0" cy="0"/>
          <a:chOff x="0" y="0"/>
          <a:chExt cx="0" cy="0"/>
        </a:xfrm>
      </p:grpSpPr>
      <p:sp>
        <p:nvSpPr>
          <p:cNvPr id="489" name="Google Shape;48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90" name="Google Shape;49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88"/>
        <p:cNvGrpSpPr/>
        <p:nvPr/>
      </p:nvGrpSpPr>
      <p:grpSpPr>
        <a:xfrm>
          <a:off x="0" y="0"/>
          <a:ext cx="0" cy="0"/>
          <a:chOff x="0" y="0"/>
          <a:chExt cx="0" cy="0"/>
        </a:xfrm>
      </p:grpSpPr>
      <p:sp>
        <p:nvSpPr>
          <p:cNvPr id="489" name="Google Shape;48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90" name="Google Shape;49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88"/>
        <p:cNvGrpSpPr/>
        <p:nvPr/>
      </p:nvGrpSpPr>
      <p:grpSpPr>
        <a:xfrm>
          <a:off x="0" y="0"/>
          <a:ext cx="0" cy="0"/>
          <a:chOff x="0" y="0"/>
          <a:chExt cx="0" cy="0"/>
        </a:xfrm>
      </p:grpSpPr>
      <p:sp>
        <p:nvSpPr>
          <p:cNvPr id="489" name="Google Shape;48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90" name="Google Shape;49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0"/>
        <p:cNvGrpSpPr/>
        <p:nvPr/>
      </p:nvGrpSpPr>
      <p:grpSpPr>
        <a:xfrm>
          <a:off x="0" y="0"/>
          <a:ext cx="0" cy="0"/>
          <a:chOff x="0" y="0"/>
          <a:chExt cx="0" cy="0"/>
        </a:xfrm>
      </p:grpSpPr>
      <p:sp>
        <p:nvSpPr>
          <p:cNvPr id="191" name="Google Shape;19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92" name="Google Shape;192;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88"/>
        <p:cNvGrpSpPr/>
        <p:nvPr/>
      </p:nvGrpSpPr>
      <p:grpSpPr>
        <a:xfrm>
          <a:off x="0" y="0"/>
          <a:ext cx="0" cy="0"/>
          <a:chOff x="0" y="0"/>
          <a:chExt cx="0" cy="0"/>
        </a:xfrm>
      </p:grpSpPr>
      <p:sp>
        <p:nvSpPr>
          <p:cNvPr id="489" name="Google Shape;48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90" name="Google Shape;49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88"/>
        <p:cNvGrpSpPr/>
        <p:nvPr/>
      </p:nvGrpSpPr>
      <p:grpSpPr>
        <a:xfrm>
          <a:off x="0" y="0"/>
          <a:ext cx="0" cy="0"/>
          <a:chOff x="0" y="0"/>
          <a:chExt cx="0" cy="0"/>
        </a:xfrm>
      </p:grpSpPr>
      <p:sp>
        <p:nvSpPr>
          <p:cNvPr id="489" name="Google Shape;48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90" name="Google Shape;49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0"/>
        <p:cNvGrpSpPr/>
        <p:nvPr/>
      </p:nvGrpSpPr>
      <p:grpSpPr>
        <a:xfrm>
          <a:off x="0" y="0"/>
          <a:ext cx="0" cy="0"/>
          <a:chOff x="0" y="0"/>
          <a:chExt cx="0" cy="0"/>
        </a:xfrm>
      </p:grpSpPr>
      <p:sp>
        <p:nvSpPr>
          <p:cNvPr id="151" name="Google Shape;151;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52" name="Google Shape;152;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2"/>
        <p:cNvGrpSpPr/>
        <p:nvPr/>
      </p:nvGrpSpPr>
      <p:grpSpPr>
        <a:xfrm>
          <a:off x="0" y="0"/>
          <a:ext cx="0" cy="0"/>
          <a:chOff x="0" y="0"/>
          <a:chExt cx="0" cy="0"/>
        </a:xfrm>
      </p:grpSpPr>
      <p:sp>
        <p:nvSpPr>
          <p:cNvPr id="343" name="Google Shape;3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44" name="Google Shape;34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2"/>
        <p:cNvGrpSpPr/>
        <p:nvPr/>
      </p:nvGrpSpPr>
      <p:grpSpPr>
        <a:xfrm>
          <a:off x="0" y="0"/>
          <a:ext cx="0" cy="0"/>
          <a:chOff x="0" y="0"/>
          <a:chExt cx="0" cy="0"/>
        </a:xfrm>
      </p:grpSpPr>
      <p:sp>
        <p:nvSpPr>
          <p:cNvPr id="343" name="Google Shape;3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44" name="Google Shape;34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2"/>
        <p:cNvGrpSpPr/>
        <p:nvPr/>
      </p:nvGrpSpPr>
      <p:grpSpPr>
        <a:xfrm>
          <a:off x="0" y="0"/>
          <a:ext cx="0" cy="0"/>
          <a:chOff x="0" y="0"/>
          <a:chExt cx="0" cy="0"/>
        </a:xfrm>
      </p:grpSpPr>
      <p:sp>
        <p:nvSpPr>
          <p:cNvPr id="343" name="Google Shape;3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44" name="Google Shape;34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2"/>
        <p:cNvGrpSpPr/>
        <p:nvPr/>
      </p:nvGrpSpPr>
      <p:grpSpPr>
        <a:xfrm>
          <a:off x="0" y="0"/>
          <a:ext cx="0" cy="0"/>
          <a:chOff x="0" y="0"/>
          <a:chExt cx="0" cy="0"/>
        </a:xfrm>
      </p:grpSpPr>
      <p:sp>
        <p:nvSpPr>
          <p:cNvPr id="343" name="Google Shape;3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44" name="Google Shape;34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2"/>
        <p:cNvGrpSpPr/>
        <p:nvPr/>
      </p:nvGrpSpPr>
      <p:grpSpPr>
        <a:xfrm>
          <a:off x="0" y="0"/>
          <a:ext cx="0" cy="0"/>
          <a:chOff x="0" y="0"/>
          <a:chExt cx="0" cy="0"/>
        </a:xfrm>
      </p:grpSpPr>
      <p:sp>
        <p:nvSpPr>
          <p:cNvPr id="343" name="Google Shape;3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44" name="Google Shape;34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42"/>
        <p:cNvGrpSpPr/>
        <p:nvPr/>
      </p:nvGrpSpPr>
      <p:grpSpPr>
        <a:xfrm>
          <a:off x="0" y="0"/>
          <a:ext cx="0" cy="0"/>
          <a:chOff x="0" y="0"/>
          <a:chExt cx="0" cy="0"/>
        </a:xfrm>
      </p:grpSpPr>
      <p:sp>
        <p:nvSpPr>
          <p:cNvPr id="343" name="Google Shape;343;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44" name="Google Shape;344;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88"/>
        <p:cNvGrpSpPr/>
        <p:nvPr/>
      </p:nvGrpSpPr>
      <p:grpSpPr>
        <a:xfrm>
          <a:off x="0" y="0"/>
          <a:ext cx="0" cy="0"/>
          <a:chOff x="0" y="0"/>
          <a:chExt cx="0" cy="0"/>
        </a:xfrm>
      </p:grpSpPr>
      <p:sp>
        <p:nvSpPr>
          <p:cNvPr id="489" name="Google Shape;48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90" name="Google Shape;49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00"/>
        <p:cNvGrpSpPr/>
        <p:nvPr/>
      </p:nvGrpSpPr>
      <p:grpSpPr>
        <a:xfrm>
          <a:off x="0" y="0"/>
          <a:ext cx="0" cy="0"/>
          <a:chOff x="0" y="0"/>
          <a:chExt cx="0" cy="0"/>
        </a:xfrm>
      </p:grpSpPr>
      <p:sp>
        <p:nvSpPr>
          <p:cNvPr id="901" name="Google Shape;901;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902" name="Google Shape;902;p1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88"/>
        <p:cNvGrpSpPr/>
        <p:nvPr/>
      </p:nvGrpSpPr>
      <p:grpSpPr>
        <a:xfrm>
          <a:off x="0" y="0"/>
          <a:ext cx="0" cy="0"/>
          <a:chOff x="0" y="0"/>
          <a:chExt cx="0" cy="0"/>
        </a:xfrm>
      </p:grpSpPr>
      <p:sp>
        <p:nvSpPr>
          <p:cNvPr id="489" name="Google Shape;489;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90" name="Google Shape;490;p10: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12"/>
        <p:cNvGrpSpPr/>
        <p:nvPr/>
      </p:nvGrpSpPr>
      <p:grpSpPr>
        <a:xfrm>
          <a:off x="0" y="0"/>
          <a:ext cx="0" cy="0"/>
          <a:chOff x="0" y="0"/>
          <a:chExt cx="0" cy="0"/>
        </a:xfrm>
      </p:grpSpPr>
      <p:sp>
        <p:nvSpPr>
          <p:cNvPr id="313" name="Google Shape;313;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4" name="Google Shape;314;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11"/>
        <p:cNvGrpSpPr/>
        <p:nvPr/>
      </p:nvGrpSpPr>
      <p:grpSpPr>
        <a:xfrm>
          <a:off x="0" y="0"/>
          <a:ext cx="0" cy="0"/>
          <a:chOff x="0" y="0"/>
          <a:chExt cx="0" cy="0"/>
        </a:xfrm>
      </p:grpSpPr>
      <p:sp>
        <p:nvSpPr>
          <p:cNvPr id="12" name="Google Shape;12;p2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4"/>
        <p:cNvGrpSpPr/>
        <p:nvPr/>
      </p:nvGrpSpPr>
      <p:grpSpPr>
        <a:xfrm>
          <a:off x="0" y="0"/>
          <a:ext cx="0" cy="0"/>
          <a:chOff x="0" y="0"/>
          <a:chExt cx="0" cy="0"/>
        </a:xfrm>
      </p:grpSpPr>
      <p:sp>
        <p:nvSpPr>
          <p:cNvPr id="75" name="Google Shape;75;p38"/>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8"/>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77" name="Google Shape;77;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FFFFFF"/>
        </a:solidFill>
        <a:effectLst/>
      </p:bgPr>
    </p:bg>
    <p:spTree>
      <p:nvGrpSpPr>
        <p:cNvPr id="1" name=""/>
        <p:cNvGrpSpPr/>
        <p:nvPr/>
      </p:nvGrpSpPr>
      <p:grpSpPr>
        <a:xfrm>
          <a:off x="0" y="0"/>
          <a:ext cx="0" cy="0"/>
          <a:chOff x="0" y="0"/>
          <a:chExt cx="0" cy="0"/>
        </a:xfrm>
      </p:grpSpPr>
      <p:sp>
        <p:nvSpPr>
          <p:cNvPr id="2" name="Freeform 11"/>
          <p:cNvSpPr/>
          <p:nvPr userDrawn="1"/>
        </p:nvSpPr>
        <p:spPr>
          <a:xfrm rot="10800000">
            <a:off x="0" y="-43506"/>
            <a:ext cx="4082634" cy="2590194"/>
          </a:xfrm>
          <a:custGeom>
            <a:avLst/>
            <a:gdLst>
              <a:gd name="connsiteX0" fmla="*/ 2721756 w 2721756"/>
              <a:gd name="connsiteY0" fmla="*/ 1726796 h 1726796"/>
              <a:gd name="connsiteX1" fmla="*/ 177 w 2721756"/>
              <a:gd name="connsiteY1" fmla="*/ 1726796 h 1726796"/>
              <a:gd name="connsiteX2" fmla="*/ 0 w 2721756"/>
              <a:gd name="connsiteY2" fmla="*/ 1667793 h 1726796"/>
              <a:gd name="connsiteX3" fmla="*/ 829911 w 2721756"/>
              <a:gd name="connsiteY3" fmla="*/ 1237269 h 1726796"/>
              <a:gd name="connsiteX4" fmla="*/ 2217187 w 2721756"/>
              <a:gd name="connsiteY4" fmla="*/ 1202090 h 1726796"/>
              <a:gd name="connsiteX5" fmla="*/ 2567893 w 2721756"/>
              <a:gd name="connsiteY5" fmla="*/ 41177 h 1726796"/>
              <a:gd name="connsiteX6" fmla="*/ 2709299 w 2721756"/>
              <a:gd name="connsiteY6" fmla="*/ 1330 h 1726796"/>
              <a:gd name="connsiteX7" fmla="*/ 2721756 w 2721756"/>
              <a:gd name="connsiteY7" fmla="*/ 0 h 1726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21756" h="1726796">
                <a:moveTo>
                  <a:pt x="2721756" y="1726796"/>
                </a:moveTo>
                <a:lnTo>
                  <a:pt x="177" y="1726796"/>
                </a:lnTo>
                <a:lnTo>
                  <a:pt x="0" y="1667793"/>
                </a:lnTo>
                <a:cubicBezTo>
                  <a:pt x="24528" y="1370341"/>
                  <a:pt x="326507" y="1130046"/>
                  <a:pt x="829911" y="1237269"/>
                </a:cubicBezTo>
                <a:cubicBezTo>
                  <a:pt x="1562135" y="1393230"/>
                  <a:pt x="1919081" y="1556227"/>
                  <a:pt x="2217187" y="1202090"/>
                </a:cubicBezTo>
                <a:cubicBezTo>
                  <a:pt x="2515294" y="847953"/>
                  <a:pt x="2177990" y="195497"/>
                  <a:pt x="2567893" y="41177"/>
                </a:cubicBezTo>
                <a:cubicBezTo>
                  <a:pt x="2616631" y="21888"/>
                  <a:pt x="2663751" y="8831"/>
                  <a:pt x="2709299" y="1330"/>
                </a:cubicBezTo>
                <a:lnTo>
                  <a:pt x="2721756" y="0"/>
                </a:lnTo>
                <a:close/>
              </a:path>
            </a:pathLst>
          </a:custGeom>
          <a:gradFill flip="none" rotWithShape="1">
            <a:gsLst>
              <a:gs pos="0">
                <a:srgbClr val="FFD85B"/>
              </a:gs>
              <a:gs pos="100000">
                <a:srgbClr val="FFC207"/>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Freeform 20"/>
          <p:cNvSpPr/>
          <p:nvPr userDrawn="1"/>
        </p:nvSpPr>
        <p:spPr>
          <a:xfrm rot="8610307" flipH="1">
            <a:off x="12027474" y="7842807"/>
            <a:ext cx="6669224" cy="4124876"/>
          </a:xfrm>
          <a:custGeom>
            <a:avLst/>
            <a:gdLst>
              <a:gd name="connsiteX0" fmla="*/ 4446149 w 4446149"/>
              <a:gd name="connsiteY0" fmla="*/ 1071195 h 2749917"/>
              <a:gd name="connsiteX1" fmla="*/ 3653654 w 4446149"/>
              <a:gd name="connsiteY1" fmla="*/ 0 h 2749917"/>
              <a:gd name="connsiteX2" fmla="*/ 0 w 4446149"/>
              <a:gd name="connsiteY2" fmla="*/ 2703057 h 2749917"/>
              <a:gd name="connsiteX3" fmla="*/ 185143 w 4446149"/>
              <a:gd name="connsiteY3" fmla="*/ 2740083 h 2749917"/>
              <a:gd name="connsiteX4" fmla="*/ 3900636 w 4446149"/>
              <a:gd name="connsiteY4" fmla="*/ 1127269 h 2749917"/>
              <a:gd name="connsiteX5" fmla="*/ 4369924 w 4446149"/>
              <a:gd name="connsiteY5" fmla="*/ 1073271 h 274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6149" h="2749917">
                <a:moveTo>
                  <a:pt x="4446149" y="1071195"/>
                </a:moveTo>
                <a:lnTo>
                  <a:pt x="3653654" y="0"/>
                </a:lnTo>
                <a:lnTo>
                  <a:pt x="0" y="2703057"/>
                </a:lnTo>
                <a:lnTo>
                  <a:pt x="185143" y="2740083"/>
                </a:lnTo>
                <a:cubicBezTo>
                  <a:pt x="1566955" y="2886485"/>
                  <a:pt x="2664241" y="1353504"/>
                  <a:pt x="3900636" y="1127269"/>
                </a:cubicBezTo>
                <a:cubicBezTo>
                  <a:pt x="4055186" y="1098990"/>
                  <a:pt x="4211888" y="1081764"/>
                  <a:pt x="4369924" y="1073271"/>
                </a:cubicBezTo>
                <a:close/>
              </a:path>
            </a:pathLst>
          </a:custGeom>
          <a:gradFill>
            <a:gsLst>
              <a:gs pos="0">
                <a:srgbClr val="FFD85B"/>
              </a:gs>
              <a:gs pos="100000">
                <a:srgbClr val="FFC207"/>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8" name="Picture 27" descr="Background pattern&#10;&#10;Description automatically generated"/>
          <p:cNvPicPr>
            <a:picLocks noChangeAspect="1"/>
          </p:cNvPicPr>
          <p:nvPr userDrawn="1"/>
        </p:nvPicPr>
        <p:blipFill>
          <a:blip r:embed="rId2"/>
          <a:stretch>
            <a:fillRect/>
          </a:stretch>
        </p:blipFill>
        <p:spPr>
          <a:xfrm>
            <a:off x="414338" y="7582503"/>
            <a:ext cx="3105149" cy="2328863"/>
          </a:xfrm>
          <a:prstGeom prst="rect">
            <a:avLst/>
          </a:prstGeom>
          <a:ln>
            <a:noFill/>
          </a:ln>
        </p:spPr>
      </p:pic>
      <p:sp>
        <p:nvSpPr>
          <p:cNvPr id="4" name="Flowchart: Alternate Process 3"/>
          <p:cNvSpPr/>
          <p:nvPr userDrawn="1"/>
        </p:nvSpPr>
        <p:spPr>
          <a:xfrm>
            <a:off x="14279336" y="7421334"/>
            <a:ext cx="2388054" cy="710294"/>
          </a:xfrm>
          <a:prstGeom prst="flowChartAlternateProcess">
            <a:avLst/>
          </a:prstGeom>
          <a:gradFill>
            <a:gsLst>
              <a:gs pos="0">
                <a:srgbClr val="FD7FA6"/>
              </a:gs>
              <a:gs pos="100000">
                <a:srgbClr val="FC5185"/>
              </a:gs>
            </a:gsLst>
            <a:lin ang="5400000" scaled="1"/>
          </a:gradFill>
          <a:ln>
            <a:noFill/>
          </a:ln>
          <a:effectLst>
            <a:outerShdw blurRad="571500" dist="279400" dir="1500000" sx="98000" sy="98000" algn="ctr" rotWithShape="0">
              <a:srgbClr val="000000">
                <a:alpha val="1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100" dirty="0" err="1"/>
              <a:t>Đáp</a:t>
            </a:r>
            <a:r>
              <a:rPr lang="en-US" sz="2100" dirty="0"/>
              <a:t> </a:t>
            </a:r>
            <a:r>
              <a:rPr lang="en-US" sz="2100" dirty="0" err="1"/>
              <a:t>án</a:t>
            </a:r>
            <a:endParaRPr lang="en-US" sz="210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8288000" cy="10287000"/>
          </a:xfrm>
          <a:prstGeom prst="rect">
            <a:avLst/>
          </a:prstGeom>
          <a:solidFill>
            <a:schemeClr val="bg1">
              <a:lumMod val="95000"/>
            </a:schemeClr>
          </a:solidFill>
        </p:spPr>
        <p:txBody>
          <a:bodyPr/>
          <a:lstStyle>
            <a:lvl1pPr marL="0" indent="0">
              <a:buNone/>
              <a:defRPr sz="2700">
                <a:solidFill>
                  <a:schemeClr val="bg1">
                    <a:lumMod val="50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ID" dirty="0"/>
              <a:t>Image Placeholder</a:t>
            </a:r>
            <a:endParaRPr lang="en-ID"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5"/>
        <p:cNvGrpSpPr/>
        <p:nvPr/>
      </p:nvGrpSpPr>
      <p:grpSpPr>
        <a:xfrm>
          <a:off x="0" y="0"/>
          <a:ext cx="0" cy="0"/>
          <a:chOff x="0" y="0"/>
          <a:chExt cx="0" cy="0"/>
        </a:xfrm>
      </p:grpSpPr>
      <p:sp>
        <p:nvSpPr>
          <p:cNvPr id="16" name="Google Shape;16;p29"/>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9"/>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1"/>
        <p:cNvGrpSpPr/>
        <p:nvPr/>
      </p:nvGrpSpPr>
      <p:grpSpPr>
        <a:xfrm>
          <a:off x="0" y="0"/>
          <a:ext cx="0" cy="0"/>
          <a:chOff x="0" y="0"/>
          <a:chExt cx="0" cy="0"/>
        </a:xfrm>
      </p:grpSpPr>
      <p:sp>
        <p:nvSpPr>
          <p:cNvPr id="22" name="Google Shape;22;p3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24" name="Google Shape;24;p3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27"/>
        <p:cNvGrpSpPr/>
        <p:nvPr/>
      </p:nvGrpSpPr>
      <p:grpSpPr>
        <a:xfrm>
          <a:off x="0" y="0"/>
          <a:ext cx="0" cy="0"/>
          <a:chOff x="0" y="0"/>
          <a:chExt cx="0" cy="0"/>
        </a:xfrm>
      </p:grpSpPr>
      <p:sp>
        <p:nvSpPr>
          <p:cNvPr id="28" name="Google Shape;28;p31"/>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panose="020F0502020204030204"/>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1"/>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p:txBody>
      </p:sp>
      <p:sp>
        <p:nvSpPr>
          <p:cNvPr id="30" name="Google Shape;30;p3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3"/>
        <p:cNvGrpSpPr/>
        <p:nvPr/>
      </p:nvGrpSpPr>
      <p:grpSpPr>
        <a:xfrm>
          <a:off x="0" y="0"/>
          <a:ext cx="0" cy="0"/>
          <a:chOff x="0" y="0"/>
          <a:chExt cx="0" cy="0"/>
        </a:xfrm>
      </p:grpSpPr>
      <p:sp>
        <p:nvSpPr>
          <p:cNvPr id="34" name="Google Shape;34;p3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2"/>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6" name="Google Shape;36;p32"/>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7" name="Google Shape;37;p3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0"/>
        <p:cNvGrpSpPr/>
        <p:nvPr/>
      </p:nvGrpSpPr>
      <p:grpSpPr>
        <a:xfrm>
          <a:off x="0" y="0"/>
          <a:ext cx="0" cy="0"/>
          <a:chOff x="0" y="0"/>
          <a:chExt cx="0" cy="0"/>
        </a:xfrm>
      </p:grpSpPr>
      <p:sp>
        <p:nvSpPr>
          <p:cNvPr id="41" name="Google Shape;41;p3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panose="020F0502020204030204"/>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3"/>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3" name="Google Shape;43;p33"/>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4" name="Google Shape;44;p33"/>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5" name="Google Shape;45;p33"/>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6" name="Google Shape;46;p3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4"/>
        <p:cNvGrpSpPr/>
        <p:nvPr/>
      </p:nvGrpSpPr>
      <p:grpSpPr>
        <a:xfrm>
          <a:off x="0" y="0"/>
          <a:ext cx="0" cy="0"/>
          <a:chOff x="0" y="0"/>
          <a:chExt cx="0" cy="0"/>
        </a:xfrm>
      </p:grpSpPr>
      <p:sp>
        <p:nvSpPr>
          <p:cNvPr id="55" name="Google Shape;55;p35"/>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35"/>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p:txBody>
      </p:sp>
      <p:sp>
        <p:nvSpPr>
          <p:cNvPr id="57" name="Google Shape;57;p35"/>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58" name="Google Shape;58;p3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3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1"/>
        <p:cNvGrpSpPr/>
        <p:nvPr/>
      </p:nvGrpSpPr>
      <p:grpSpPr>
        <a:xfrm>
          <a:off x="0" y="0"/>
          <a:ext cx="0" cy="0"/>
          <a:chOff x="0" y="0"/>
          <a:chExt cx="0" cy="0"/>
        </a:xfrm>
      </p:grpSpPr>
      <p:sp>
        <p:nvSpPr>
          <p:cNvPr id="62" name="Google Shape;62;p36"/>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6"/>
          <p:cNvSpPr>
            <a:spLocks noGrp="1"/>
          </p:cNvSpPr>
          <p:nvPr>
            <p:ph type="pic" idx="2"/>
          </p:nvPr>
        </p:nvSpPr>
        <p:spPr>
          <a:xfrm>
            <a:off x="1792288" y="612775"/>
            <a:ext cx="5486400" cy="4114800"/>
          </a:xfrm>
          <a:prstGeom prst="rect">
            <a:avLst/>
          </a:prstGeom>
          <a:noFill/>
          <a:ln>
            <a:noFill/>
          </a:ln>
        </p:spPr>
      </p:sp>
      <p:sp>
        <p:nvSpPr>
          <p:cNvPr id="64" name="Google Shape;64;p36"/>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5" name="Google Shape;65;p3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68"/>
        <p:cNvGrpSpPr/>
        <p:nvPr/>
      </p:nvGrpSpPr>
      <p:grpSpPr>
        <a:xfrm>
          <a:off x="0" y="0"/>
          <a:ext cx="0" cy="0"/>
          <a:chOff x="0" y="0"/>
          <a:chExt cx="0" cy="0"/>
        </a:xfrm>
      </p:grpSpPr>
      <p:sp>
        <p:nvSpPr>
          <p:cNvPr id="69" name="Google Shape;69;p3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7"/>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71" name="Google Shape;71;p3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7"/>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9" name="Google Shape;9;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0" name="Google Shape;10;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1.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8.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xml"/><Relationship Id="rId3" Type="http://schemas.openxmlformats.org/officeDocument/2006/relationships/image" Target="../media/image13.png"/><Relationship Id="rId2" Type="http://schemas.openxmlformats.org/officeDocument/2006/relationships/image" Target="../media/image11.png"/><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1.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1.xml"/><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8.pn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1.xml"/><Relationship Id="rId3" Type="http://schemas.openxmlformats.org/officeDocument/2006/relationships/image" Target="../media/image18.png"/><Relationship Id="rId2" Type="http://schemas.openxmlformats.org/officeDocument/2006/relationships/image" Target="../media/image16.png"/><Relationship Id="rId1" Type="http://schemas.openxmlformats.org/officeDocument/2006/relationships/image" Target="../media/image8.pn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1.xml"/><Relationship Id="rId2" Type="http://schemas.openxmlformats.org/officeDocument/2006/relationships/image" Target="../media/image19.png"/><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1.xml"/><Relationship Id="rId2" Type="http://schemas.openxmlformats.org/officeDocument/2006/relationships/image" Target="../media/image20.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51.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1.xml"/><Relationship Id="rId2" Type="http://schemas.openxmlformats.org/officeDocument/2006/relationships/image" Target="../media/image21.png"/><Relationship Id="rId1" Type="http://schemas.openxmlformats.org/officeDocument/2006/relationships/image" Target="../media/image8.png"/></Relationships>
</file>

<file path=ppt/slides/_rels/slide52.xml.rels><?xml version="1.0" encoding="UTF-8" standalone="yes"?>
<Relationships xmlns="http://schemas.openxmlformats.org/package/2006/relationships"><Relationship Id="rId5" Type="http://schemas.openxmlformats.org/officeDocument/2006/relationships/notesSlide" Target="../notesSlides/notesSlide39.xml"/><Relationship Id="rId4" Type="http://schemas.openxmlformats.org/officeDocument/2006/relationships/slideLayout" Target="../slideLayouts/slideLayout1.xml"/><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83"/>
        <p:cNvGrpSpPr/>
        <p:nvPr/>
      </p:nvGrpSpPr>
      <p:grpSpPr>
        <a:xfrm>
          <a:off x="0" y="0"/>
          <a:ext cx="0" cy="0"/>
          <a:chOff x="0" y="0"/>
          <a:chExt cx="0" cy="0"/>
        </a:xfrm>
      </p:grpSpPr>
      <p:grpSp>
        <p:nvGrpSpPr>
          <p:cNvPr id="84" name="Google Shape;84;p1"/>
          <p:cNvGrpSpPr/>
          <p:nvPr/>
        </p:nvGrpSpPr>
        <p:grpSpPr>
          <a:xfrm>
            <a:off x="-218317" y="-2912955"/>
            <a:ext cx="18743683" cy="18738744"/>
            <a:chOff x="0" y="0"/>
            <a:chExt cx="24991578" cy="24984992"/>
          </a:xfrm>
        </p:grpSpPr>
        <p:pic>
          <p:nvPicPr>
            <p:cNvPr id="85" name="Google Shape;85;p1"/>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86" name="Google Shape;86;p1"/>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87" name="Google Shape;87;p1"/>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88" name="Google Shape;88;p1"/>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89" name="Google Shape;89;p1"/>
          <p:cNvGrpSpPr/>
          <p:nvPr/>
        </p:nvGrpSpPr>
        <p:grpSpPr>
          <a:xfrm>
            <a:off x="3683405" y="664839"/>
            <a:ext cx="13049076" cy="7912369"/>
            <a:chOff x="0" y="-358148"/>
            <a:chExt cx="17398768" cy="10549826"/>
          </a:xfrm>
        </p:grpSpPr>
        <p:grpSp>
          <p:nvGrpSpPr>
            <p:cNvPr id="90" name="Google Shape;90;p1"/>
            <p:cNvGrpSpPr/>
            <p:nvPr/>
          </p:nvGrpSpPr>
          <p:grpSpPr>
            <a:xfrm>
              <a:off x="0" y="-358148"/>
              <a:ext cx="17398768" cy="10549826"/>
              <a:chOff x="0" y="-38100"/>
              <a:chExt cx="1850890" cy="1122296"/>
            </a:xfrm>
          </p:grpSpPr>
          <p:sp>
            <p:nvSpPr>
              <p:cNvPr id="91" name="Google Shape;91;p1"/>
              <p:cNvSpPr/>
              <p:nvPr/>
            </p:nvSpPr>
            <p:spPr>
              <a:xfrm>
                <a:off x="0" y="0"/>
                <a:ext cx="1850890" cy="1084196"/>
              </a:xfrm>
              <a:custGeom>
                <a:avLst/>
                <a:gdLst/>
                <a:ahLst/>
                <a:cxnLst/>
                <a:rect l="l" t="t" r="r" b="b"/>
                <a:pathLst>
                  <a:path w="1850890" h="1084196" extrusionOk="0">
                    <a:moveTo>
                      <a:pt x="9880" y="0"/>
                    </a:moveTo>
                    <a:lnTo>
                      <a:pt x="1841010" y="0"/>
                    </a:lnTo>
                    <a:cubicBezTo>
                      <a:pt x="1846467" y="0"/>
                      <a:pt x="1850890" y="4424"/>
                      <a:pt x="1850890" y="9880"/>
                    </a:cubicBezTo>
                    <a:lnTo>
                      <a:pt x="1850890" y="1074316"/>
                    </a:lnTo>
                    <a:cubicBezTo>
                      <a:pt x="1850890" y="1079772"/>
                      <a:pt x="1846467" y="1084196"/>
                      <a:pt x="1841010" y="1084196"/>
                    </a:cubicBezTo>
                    <a:lnTo>
                      <a:pt x="9880" y="1084196"/>
                    </a:lnTo>
                    <a:cubicBezTo>
                      <a:pt x="4424" y="1084196"/>
                      <a:pt x="0" y="1079772"/>
                      <a:pt x="0" y="1074316"/>
                    </a:cubicBezTo>
                    <a:lnTo>
                      <a:pt x="0" y="9880"/>
                    </a:lnTo>
                    <a:cubicBezTo>
                      <a:pt x="0" y="4424"/>
                      <a:pt x="4424" y="0"/>
                      <a:pt x="9880" y="0"/>
                    </a:cubicBezTo>
                    <a:close/>
                  </a:path>
                </a:pathLst>
              </a:custGeom>
              <a:solidFill>
                <a:srgbClr val="C1EBE6"/>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
              <p:cNvSpPr txBox="1"/>
              <p:nvPr/>
            </p:nvSpPr>
            <p:spPr>
              <a:xfrm>
                <a:off x="0" y="-38100"/>
                <a:ext cx="812800" cy="850900"/>
              </a:xfrm>
              <a:prstGeom prst="rect">
                <a:avLst/>
              </a:prstGeom>
              <a:noFill/>
              <a:ln>
                <a:noFill/>
              </a:ln>
            </p:spPr>
            <p:txBody>
              <a:bodyPr spcFirstLastPara="1" wrap="square" lIns="84950" tIns="84950" rIns="84950" bIns="84950" anchor="ctr" anchorCtr="0">
                <a:noAutofit/>
              </a:bodyPr>
              <a:lstStyle/>
              <a:p>
                <a:pPr marL="0" marR="0" lvl="0" indent="0" algn="ctr" rtl="0">
                  <a:lnSpc>
                    <a:spcPct val="200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93" name="Google Shape;93;p1"/>
            <p:cNvCxnSpPr/>
            <p:nvPr/>
          </p:nvCxnSpPr>
          <p:spPr>
            <a:xfrm>
              <a:off x="0" y="1505427"/>
              <a:ext cx="17398768" cy="0"/>
            </a:xfrm>
            <a:prstGeom prst="straightConnector1">
              <a:avLst/>
            </a:prstGeom>
            <a:noFill/>
            <a:ln w="76200" cap="flat" cmpd="sng">
              <a:solidFill>
                <a:srgbClr val="AC74F8"/>
              </a:solidFill>
              <a:prstDash val="solid"/>
              <a:round/>
              <a:headEnd type="none" w="sm" len="sm"/>
              <a:tailEnd type="none" w="sm" len="sm"/>
            </a:ln>
          </p:spPr>
        </p:cxnSp>
        <p:grpSp>
          <p:nvGrpSpPr>
            <p:cNvPr id="94" name="Google Shape;94;p1"/>
            <p:cNvGrpSpPr/>
            <p:nvPr/>
          </p:nvGrpSpPr>
          <p:grpSpPr>
            <a:xfrm>
              <a:off x="674489" y="380900"/>
              <a:ext cx="742660" cy="745989"/>
              <a:chOff x="1813" y="0"/>
              <a:chExt cx="809173" cy="812800"/>
            </a:xfrm>
          </p:grpSpPr>
          <p:sp>
            <p:nvSpPr>
              <p:cNvPr id="95" name="Google Shape;95;p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27070"/>
              </a:solidFill>
              <a:ln w="66675"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1"/>
              <p:cNvSpPr txBox="1"/>
              <p:nvPr/>
            </p:nvSpPr>
            <p:spPr>
              <a:xfrm>
                <a:off x="76200" y="47625"/>
                <a:ext cx="660400" cy="688975"/>
              </a:xfrm>
              <a:prstGeom prst="rect">
                <a:avLst/>
              </a:prstGeom>
              <a:noFill/>
              <a:ln>
                <a:noFill/>
              </a:ln>
            </p:spPr>
            <p:txBody>
              <a:bodyPr spcFirstLastPara="1" wrap="square" lIns="76500" tIns="76500" rIns="76500" bIns="765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97" name="Google Shape;97;p1"/>
            <p:cNvGrpSpPr/>
            <p:nvPr/>
          </p:nvGrpSpPr>
          <p:grpSpPr>
            <a:xfrm>
              <a:off x="1676654" y="380900"/>
              <a:ext cx="742660" cy="745989"/>
              <a:chOff x="1813" y="0"/>
              <a:chExt cx="809173" cy="812800"/>
            </a:xfrm>
          </p:grpSpPr>
          <p:sp>
            <p:nvSpPr>
              <p:cNvPr id="98" name="Google Shape;98;p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E593"/>
              </a:solidFill>
              <a:ln w="66675"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1"/>
              <p:cNvSpPr txBox="1"/>
              <p:nvPr/>
            </p:nvSpPr>
            <p:spPr>
              <a:xfrm>
                <a:off x="76200" y="47625"/>
                <a:ext cx="660400" cy="688975"/>
              </a:xfrm>
              <a:prstGeom prst="rect">
                <a:avLst/>
              </a:prstGeom>
              <a:noFill/>
              <a:ln>
                <a:noFill/>
              </a:ln>
            </p:spPr>
            <p:txBody>
              <a:bodyPr spcFirstLastPara="1" wrap="square" lIns="76500" tIns="76500" rIns="76500" bIns="765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00" name="Google Shape;100;p1"/>
            <p:cNvGrpSpPr/>
            <p:nvPr/>
          </p:nvGrpSpPr>
          <p:grpSpPr>
            <a:xfrm>
              <a:off x="2678820" y="380900"/>
              <a:ext cx="742660" cy="745989"/>
              <a:chOff x="1813" y="0"/>
              <a:chExt cx="809173" cy="812800"/>
            </a:xfrm>
          </p:grpSpPr>
          <p:sp>
            <p:nvSpPr>
              <p:cNvPr id="101" name="Google Shape;101;p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7EDFBE"/>
              </a:solidFill>
              <a:ln w="66675"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1"/>
              <p:cNvSpPr txBox="1"/>
              <p:nvPr/>
            </p:nvSpPr>
            <p:spPr>
              <a:xfrm>
                <a:off x="76200" y="47625"/>
                <a:ext cx="660400" cy="688975"/>
              </a:xfrm>
              <a:prstGeom prst="rect">
                <a:avLst/>
              </a:prstGeom>
              <a:noFill/>
              <a:ln>
                <a:noFill/>
              </a:ln>
            </p:spPr>
            <p:txBody>
              <a:bodyPr spcFirstLastPara="1" wrap="square" lIns="76500" tIns="76500" rIns="76500" bIns="765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grpSp>
        <p:nvGrpSpPr>
          <p:cNvPr id="103" name="Google Shape;103;p1"/>
          <p:cNvGrpSpPr/>
          <p:nvPr/>
        </p:nvGrpSpPr>
        <p:grpSpPr>
          <a:xfrm>
            <a:off x="2832056" y="1141014"/>
            <a:ext cx="13049076" cy="7912369"/>
            <a:chOff x="0" y="-358148"/>
            <a:chExt cx="17398768" cy="10549826"/>
          </a:xfrm>
        </p:grpSpPr>
        <p:grpSp>
          <p:nvGrpSpPr>
            <p:cNvPr id="104" name="Google Shape;104;p1"/>
            <p:cNvGrpSpPr/>
            <p:nvPr/>
          </p:nvGrpSpPr>
          <p:grpSpPr>
            <a:xfrm>
              <a:off x="0" y="-358148"/>
              <a:ext cx="17398768" cy="10549826"/>
              <a:chOff x="0" y="-38100"/>
              <a:chExt cx="1850890" cy="1122296"/>
            </a:xfrm>
          </p:grpSpPr>
          <p:sp>
            <p:nvSpPr>
              <p:cNvPr id="105" name="Google Shape;105;p1"/>
              <p:cNvSpPr/>
              <p:nvPr/>
            </p:nvSpPr>
            <p:spPr>
              <a:xfrm>
                <a:off x="0" y="0"/>
                <a:ext cx="1850890" cy="1084196"/>
              </a:xfrm>
              <a:custGeom>
                <a:avLst/>
                <a:gdLst/>
                <a:ahLst/>
                <a:cxnLst/>
                <a:rect l="l" t="t" r="r" b="b"/>
                <a:pathLst>
                  <a:path w="1850890" h="1084196" extrusionOk="0">
                    <a:moveTo>
                      <a:pt x="9880" y="0"/>
                    </a:moveTo>
                    <a:lnTo>
                      <a:pt x="1841010" y="0"/>
                    </a:lnTo>
                    <a:cubicBezTo>
                      <a:pt x="1846467" y="0"/>
                      <a:pt x="1850890" y="4424"/>
                      <a:pt x="1850890" y="9880"/>
                    </a:cubicBezTo>
                    <a:lnTo>
                      <a:pt x="1850890" y="1074316"/>
                    </a:lnTo>
                    <a:cubicBezTo>
                      <a:pt x="1850890" y="1079772"/>
                      <a:pt x="1846467" y="1084196"/>
                      <a:pt x="1841010" y="1084196"/>
                    </a:cubicBezTo>
                    <a:lnTo>
                      <a:pt x="9880" y="1084196"/>
                    </a:lnTo>
                    <a:cubicBezTo>
                      <a:pt x="4424" y="1084196"/>
                      <a:pt x="0" y="1079772"/>
                      <a:pt x="0" y="1074316"/>
                    </a:cubicBezTo>
                    <a:lnTo>
                      <a:pt x="0" y="9880"/>
                    </a:lnTo>
                    <a:cubicBezTo>
                      <a:pt x="0" y="4424"/>
                      <a:pt x="4424" y="0"/>
                      <a:pt x="9880" y="0"/>
                    </a:cubicBez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1"/>
              <p:cNvSpPr txBox="1"/>
              <p:nvPr/>
            </p:nvSpPr>
            <p:spPr>
              <a:xfrm>
                <a:off x="0" y="-38100"/>
                <a:ext cx="812800" cy="850900"/>
              </a:xfrm>
              <a:prstGeom prst="rect">
                <a:avLst/>
              </a:prstGeom>
              <a:noFill/>
              <a:ln>
                <a:noFill/>
              </a:ln>
            </p:spPr>
            <p:txBody>
              <a:bodyPr spcFirstLastPara="1" wrap="square" lIns="84950" tIns="84950" rIns="84950" bIns="84950" anchor="ctr" anchorCtr="0">
                <a:noAutofit/>
              </a:bodyPr>
              <a:lstStyle/>
              <a:p>
                <a:pPr marL="0" marR="0" lvl="0" indent="0" algn="ctr" rtl="0">
                  <a:lnSpc>
                    <a:spcPct val="200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107" name="Google Shape;107;p1"/>
            <p:cNvCxnSpPr/>
            <p:nvPr/>
          </p:nvCxnSpPr>
          <p:spPr>
            <a:xfrm>
              <a:off x="0" y="1505427"/>
              <a:ext cx="17398768" cy="0"/>
            </a:xfrm>
            <a:prstGeom prst="straightConnector1">
              <a:avLst/>
            </a:prstGeom>
            <a:noFill/>
            <a:ln w="76200" cap="flat" cmpd="sng">
              <a:solidFill>
                <a:srgbClr val="AC74F8"/>
              </a:solidFill>
              <a:prstDash val="solid"/>
              <a:round/>
              <a:headEnd type="none" w="sm" len="sm"/>
              <a:tailEnd type="none" w="sm" len="sm"/>
            </a:ln>
          </p:spPr>
        </p:cxnSp>
        <p:grpSp>
          <p:nvGrpSpPr>
            <p:cNvPr id="108" name="Google Shape;108;p1"/>
            <p:cNvGrpSpPr/>
            <p:nvPr/>
          </p:nvGrpSpPr>
          <p:grpSpPr>
            <a:xfrm>
              <a:off x="725273" y="402469"/>
              <a:ext cx="742660" cy="745989"/>
              <a:chOff x="1813" y="0"/>
              <a:chExt cx="809173" cy="812800"/>
            </a:xfrm>
          </p:grpSpPr>
          <p:sp>
            <p:nvSpPr>
              <p:cNvPr id="109" name="Google Shape;109;p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27070"/>
              </a:solidFill>
              <a:ln w="66675"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1"/>
              <p:cNvSpPr txBox="1"/>
              <p:nvPr/>
            </p:nvSpPr>
            <p:spPr>
              <a:xfrm>
                <a:off x="76200" y="47625"/>
                <a:ext cx="660400" cy="688975"/>
              </a:xfrm>
              <a:prstGeom prst="rect">
                <a:avLst/>
              </a:prstGeom>
              <a:noFill/>
              <a:ln>
                <a:noFill/>
              </a:ln>
            </p:spPr>
            <p:txBody>
              <a:bodyPr spcFirstLastPara="1" wrap="square" lIns="76500" tIns="76500" rIns="76500" bIns="765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11" name="Google Shape;111;p1"/>
            <p:cNvGrpSpPr/>
            <p:nvPr/>
          </p:nvGrpSpPr>
          <p:grpSpPr>
            <a:xfrm>
              <a:off x="1727438" y="402469"/>
              <a:ext cx="742660" cy="745989"/>
              <a:chOff x="1813" y="0"/>
              <a:chExt cx="809173" cy="812800"/>
            </a:xfrm>
          </p:grpSpPr>
          <p:sp>
            <p:nvSpPr>
              <p:cNvPr id="112" name="Google Shape;112;p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E593"/>
              </a:solidFill>
              <a:ln w="66675"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1"/>
              <p:cNvSpPr txBox="1"/>
              <p:nvPr/>
            </p:nvSpPr>
            <p:spPr>
              <a:xfrm>
                <a:off x="76200" y="47625"/>
                <a:ext cx="660400" cy="688975"/>
              </a:xfrm>
              <a:prstGeom prst="rect">
                <a:avLst/>
              </a:prstGeom>
              <a:noFill/>
              <a:ln>
                <a:noFill/>
              </a:ln>
            </p:spPr>
            <p:txBody>
              <a:bodyPr spcFirstLastPara="1" wrap="square" lIns="76500" tIns="76500" rIns="76500" bIns="765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14" name="Google Shape;114;p1"/>
            <p:cNvGrpSpPr/>
            <p:nvPr/>
          </p:nvGrpSpPr>
          <p:grpSpPr>
            <a:xfrm>
              <a:off x="2729604" y="402469"/>
              <a:ext cx="742660" cy="745989"/>
              <a:chOff x="1813" y="0"/>
              <a:chExt cx="809173" cy="812800"/>
            </a:xfrm>
          </p:grpSpPr>
          <p:sp>
            <p:nvSpPr>
              <p:cNvPr id="115" name="Google Shape;115;p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7EDFBE"/>
              </a:solidFill>
              <a:ln w="66675"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1"/>
              <p:cNvSpPr txBox="1"/>
              <p:nvPr/>
            </p:nvSpPr>
            <p:spPr>
              <a:xfrm>
                <a:off x="76200" y="47625"/>
                <a:ext cx="660400" cy="688975"/>
              </a:xfrm>
              <a:prstGeom prst="rect">
                <a:avLst/>
              </a:prstGeom>
              <a:noFill/>
              <a:ln>
                <a:noFill/>
              </a:ln>
            </p:spPr>
            <p:txBody>
              <a:bodyPr spcFirstLastPara="1" wrap="square" lIns="76500" tIns="76500" rIns="76500" bIns="765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grpSp>
        <p:nvGrpSpPr>
          <p:cNvPr id="117" name="Google Shape;117;p1"/>
          <p:cNvGrpSpPr/>
          <p:nvPr/>
        </p:nvGrpSpPr>
        <p:grpSpPr>
          <a:xfrm>
            <a:off x="2050772" y="1789764"/>
            <a:ext cx="13049076" cy="7845216"/>
            <a:chOff x="0" y="-268611"/>
            <a:chExt cx="17398768" cy="10460289"/>
          </a:xfrm>
        </p:grpSpPr>
        <p:grpSp>
          <p:nvGrpSpPr>
            <p:cNvPr id="118" name="Google Shape;118;p1"/>
            <p:cNvGrpSpPr/>
            <p:nvPr/>
          </p:nvGrpSpPr>
          <p:grpSpPr>
            <a:xfrm>
              <a:off x="0" y="-268611"/>
              <a:ext cx="17398768" cy="10460289"/>
              <a:chOff x="0" y="-28575"/>
              <a:chExt cx="1850890" cy="1112771"/>
            </a:xfrm>
          </p:grpSpPr>
          <p:sp>
            <p:nvSpPr>
              <p:cNvPr id="119" name="Google Shape;119;p1"/>
              <p:cNvSpPr/>
              <p:nvPr/>
            </p:nvSpPr>
            <p:spPr>
              <a:xfrm>
                <a:off x="0" y="0"/>
                <a:ext cx="1850890" cy="1084196"/>
              </a:xfrm>
              <a:custGeom>
                <a:avLst/>
                <a:gdLst/>
                <a:ahLst/>
                <a:cxnLst/>
                <a:rect l="l" t="t" r="r" b="b"/>
                <a:pathLst>
                  <a:path w="1850890" h="1084196" extrusionOk="0">
                    <a:moveTo>
                      <a:pt x="8899" y="0"/>
                    </a:moveTo>
                    <a:lnTo>
                      <a:pt x="1841991" y="0"/>
                    </a:lnTo>
                    <a:cubicBezTo>
                      <a:pt x="1846906" y="0"/>
                      <a:pt x="1850890" y="3984"/>
                      <a:pt x="1850890" y="8899"/>
                    </a:cubicBezTo>
                    <a:lnTo>
                      <a:pt x="1850890" y="1075297"/>
                    </a:lnTo>
                    <a:cubicBezTo>
                      <a:pt x="1850890" y="1080212"/>
                      <a:pt x="1846906" y="1084196"/>
                      <a:pt x="1841991" y="1084196"/>
                    </a:cubicBezTo>
                    <a:lnTo>
                      <a:pt x="8899" y="1084196"/>
                    </a:lnTo>
                    <a:cubicBezTo>
                      <a:pt x="3984" y="1084196"/>
                      <a:pt x="0" y="1080212"/>
                      <a:pt x="0" y="1075297"/>
                    </a:cubicBezTo>
                    <a:lnTo>
                      <a:pt x="0" y="8899"/>
                    </a:lnTo>
                    <a:cubicBezTo>
                      <a:pt x="0" y="3984"/>
                      <a:pt x="3984" y="0"/>
                      <a:pt x="8899"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1"/>
              <p:cNvSpPr txBox="1"/>
              <p:nvPr/>
            </p:nvSpPr>
            <p:spPr>
              <a:xfrm>
                <a:off x="0" y="-28575"/>
                <a:ext cx="812800" cy="841375"/>
              </a:xfrm>
              <a:prstGeom prst="rect">
                <a:avLst/>
              </a:prstGeom>
              <a:noFill/>
              <a:ln>
                <a:noFill/>
              </a:ln>
            </p:spPr>
            <p:txBody>
              <a:bodyPr spcFirstLastPara="1" wrap="square" lIns="84950" tIns="84950" rIns="84950" bIns="849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121" name="Google Shape;121;p1"/>
            <p:cNvCxnSpPr/>
            <p:nvPr/>
          </p:nvCxnSpPr>
          <p:spPr>
            <a:xfrm>
              <a:off x="0" y="1535714"/>
              <a:ext cx="17398768" cy="0"/>
            </a:xfrm>
            <a:prstGeom prst="straightConnector1">
              <a:avLst/>
            </a:prstGeom>
            <a:noFill/>
            <a:ln w="76200" cap="flat" cmpd="sng">
              <a:solidFill>
                <a:srgbClr val="AC74F8"/>
              </a:solidFill>
              <a:prstDash val="solid"/>
              <a:round/>
              <a:headEnd type="none" w="sm" len="sm"/>
              <a:tailEnd type="none" w="sm" len="sm"/>
            </a:ln>
          </p:spPr>
        </p:cxnSp>
        <p:grpSp>
          <p:nvGrpSpPr>
            <p:cNvPr id="122" name="Google Shape;122;p1"/>
            <p:cNvGrpSpPr/>
            <p:nvPr/>
          </p:nvGrpSpPr>
          <p:grpSpPr>
            <a:xfrm>
              <a:off x="591941" y="436097"/>
              <a:ext cx="742660" cy="745989"/>
              <a:chOff x="1813" y="0"/>
              <a:chExt cx="809173" cy="812800"/>
            </a:xfrm>
          </p:grpSpPr>
          <p:sp>
            <p:nvSpPr>
              <p:cNvPr id="123" name="Google Shape;123;p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27070"/>
              </a:solidFill>
              <a:ln w="66675"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
              <p:cNvSpPr txBox="1"/>
              <p:nvPr/>
            </p:nvSpPr>
            <p:spPr>
              <a:xfrm>
                <a:off x="76200" y="47625"/>
                <a:ext cx="660400" cy="688975"/>
              </a:xfrm>
              <a:prstGeom prst="rect">
                <a:avLst/>
              </a:prstGeom>
              <a:noFill/>
              <a:ln>
                <a:noFill/>
              </a:ln>
            </p:spPr>
            <p:txBody>
              <a:bodyPr spcFirstLastPara="1" wrap="square" lIns="84950" tIns="84950" rIns="84950" bIns="849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25" name="Google Shape;125;p1"/>
            <p:cNvGrpSpPr/>
            <p:nvPr/>
          </p:nvGrpSpPr>
          <p:grpSpPr>
            <a:xfrm>
              <a:off x="1594107" y="436097"/>
              <a:ext cx="742660" cy="745989"/>
              <a:chOff x="1813" y="0"/>
              <a:chExt cx="809173" cy="812800"/>
            </a:xfrm>
          </p:grpSpPr>
          <p:sp>
            <p:nvSpPr>
              <p:cNvPr id="126" name="Google Shape;126;p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E593"/>
              </a:solidFill>
              <a:ln w="66675"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1"/>
              <p:cNvSpPr txBox="1"/>
              <p:nvPr/>
            </p:nvSpPr>
            <p:spPr>
              <a:xfrm>
                <a:off x="76200" y="47625"/>
                <a:ext cx="660400" cy="688975"/>
              </a:xfrm>
              <a:prstGeom prst="rect">
                <a:avLst/>
              </a:prstGeom>
              <a:noFill/>
              <a:ln>
                <a:noFill/>
              </a:ln>
            </p:spPr>
            <p:txBody>
              <a:bodyPr spcFirstLastPara="1" wrap="square" lIns="84950" tIns="84950" rIns="84950" bIns="849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28" name="Google Shape;128;p1"/>
            <p:cNvGrpSpPr/>
            <p:nvPr/>
          </p:nvGrpSpPr>
          <p:grpSpPr>
            <a:xfrm>
              <a:off x="2596272" y="436097"/>
              <a:ext cx="742660" cy="745989"/>
              <a:chOff x="1813" y="0"/>
              <a:chExt cx="809173" cy="812800"/>
            </a:xfrm>
          </p:grpSpPr>
          <p:sp>
            <p:nvSpPr>
              <p:cNvPr id="129" name="Google Shape;129;p1"/>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7EDFBE"/>
              </a:solidFill>
              <a:ln w="66675"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1"/>
              <p:cNvSpPr txBox="1"/>
              <p:nvPr/>
            </p:nvSpPr>
            <p:spPr>
              <a:xfrm>
                <a:off x="76200" y="47625"/>
                <a:ext cx="660400" cy="688975"/>
              </a:xfrm>
              <a:prstGeom prst="rect">
                <a:avLst/>
              </a:prstGeom>
              <a:noFill/>
              <a:ln>
                <a:noFill/>
              </a:ln>
            </p:spPr>
            <p:txBody>
              <a:bodyPr spcFirstLastPara="1" wrap="square" lIns="84950" tIns="84950" rIns="84950" bIns="849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grpSp>
        <p:nvGrpSpPr>
          <p:cNvPr id="131" name="Google Shape;131;p1"/>
          <p:cNvGrpSpPr/>
          <p:nvPr/>
        </p:nvGrpSpPr>
        <p:grpSpPr>
          <a:xfrm>
            <a:off x="15378672" y="3522873"/>
            <a:ext cx="3348419" cy="3466137"/>
            <a:chOff x="0" y="-156957"/>
            <a:chExt cx="4464559" cy="4621517"/>
          </a:xfrm>
        </p:grpSpPr>
        <p:grpSp>
          <p:nvGrpSpPr>
            <p:cNvPr id="132" name="Google Shape;132;p1"/>
            <p:cNvGrpSpPr/>
            <p:nvPr/>
          </p:nvGrpSpPr>
          <p:grpSpPr>
            <a:xfrm>
              <a:off x="0" y="-156957"/>
              <a:ext cx="4464559" cy="4621517"/>
              <a:chOff x="0" y="-28575"/>
              <a:chExt cx="812800" cy="841375"/>
            </a:xfrm>
          </p:grpSpPr>
          <p:sp>
            <p:nvSpPr>
              <p:cNvPr id="133" name="Google Shape;133;p1"/>
              <p:cNvSpPr/>
              <p:nvPr/>
            </p:nvSpPr>
            <p:spPr>
              <a:xfrm>
                <a:off x="0" y="0"/>
                <a:ext cx="611009" cy="612825"/>
              </a:xfrm>
              <a:custGeom>
                <a:avLst/>
                <a:gdLst/>
                <a:ahLst/>
                <a:cxnLst/>
                <a:rect l="l" t="t" r="r" b="b"/>
                <a:pathLst>
                  <a:path w="611009" h="612825" extrusionOk="0">
                    <a:moveTo>
                      <a:pt x="95376" y="0"/>
                    </a:moveTo>
                    <a:lnTo>
                      <a:pt x="515633" y="0"/>
                    </a:lnTo>
                    <a:cubicBezTo>
                      <a:pt x="540928" y="0"/>
                      <a:pt x="565187" y="10049"/>
                      <a:pt x="583074" y="27935"/>
                    </a:cubicBezTo>
                    <a:cubicBezTo>
                      <a:pt x="600960" y="45822"/>
                      <a:pt x="611009" y="70081"/>
                      <a:pt x="611009" y="95376"/>
                    </a:cubicBezTo>
                    <a:lnTo>
                      <a:pt x="611009" y="517449"/>
                    </a:lnTo>
                    <a:cubicBezTo>
                      <a:pt x="611009" y="570124"/>
                      <a:pt x="568308" y="612825"/>
                      <a:pt x="515633" y="612825"/>
                    </a:cubicBezTo>
                    <a:lnTo>
                      <a:pt x="95376" y="612825"/>
                    </a:lnTo>
                    <a:cubicBezTo>
                      <a:pt x="70081" y="612825"/>
                      <a:pt x="45822" y="602776"/>
                      <a:pt x="27935" y="584890"/>
                    </a:cubicBezTo>
                    <a:cubicBezTo>
                      <a:pt x="10049" y="567003"/>
                      <a:pt x="0" y="542744"/>
                      <a:pt x="0" y="517449"/>
                    </a:cubicBezTo>
                    <a:lnTo>
                      <a:pt x="0" y="95376"/>
                    </a:lnTo>
                    <a:cubicBezTo>
                      <a:pt x="0" y="42701"/>
                      <a:pt x="42701" y="0"/>
                      <a:pt x="95376" y="0"/>
                    </a:cubicBezTo>
                    <a:close/>
                  </a:path>
                </a:pathLst>
              </a:custGeom>
              <a:solidFill>
                <a:srgbClr val="E1CB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1"/>
              <p:cNvSpPr txBox="1"/>
              <p:nvPr/>
            </p:nvSpPr>
            <p:spPr>
              <a:xfrm>
                <a:off x="0" y="-28575"/>
                <a:ext cx="812800" cy="8413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35" name="Google Shape;135;p1"/>
            <p:cNvGrpSpPr/>
            <p:nvPr/>
          </p:nvGrpSpPr>
          <p:grpSpPr>
            <a:xfrm>
              <a:off x="304207" y="176607"/>
              <a:ext cx="3655212" cy="3783716"/>
              <a:chOff x="0" y="-28575"/>
              <a:chExt cx="812800" cy="841375"/>
            </a:xfrm>
          </p:grpSpPr>
          <p:sp>
            <p:nvSpPr>
              <p:cNvPr id="136" name="Google Shape;136;p1"/>
              <p:cNvSpPr/>
              <p:nvPr/>
            </p:nvSpPr>
            <p:spPr>
              <a:xfrm>
                <a:off x="0" y="0"/>
                <a:ext cx="611009" cy="612825"/>
              </a:xfrm>
              <a:custGeom>
                <a:avLst/>
                <a:gdLst/>
                <a:ahLst/>
                <a:cxnLst/>
                <a:rect l="l" t="t" r="r" b="b"/>
                <a:pathLst>
                  <a:path w="611009" h="612825" extrusionOk="0">
                    <a:moveTo>
                      <a:pt x="86432" y="0"/>
                    </a:moveTo>
                    <a:lnTo>
                      <a:pt x="524577" y="0"/>
                    </a:lnTo>
                    <a:cubicBezTo>
                      <a:pt x="547500" y="0"/>
                      <a:pt x="569485" y="9106"/>
                      <a:pt x="585694" y="25315"/>
                    </a:cubicBezTo>
                    <a:cubicBezTo>
                      <a:pt x="601903" y="41524"/>
                      <a:pt x="611009" y="63509"/>
                      <a:pt x="611009" y="86432"/>
                    </a:cubicBezTo>
                    <a:lnTo>
                      <a:pt x="611009" y="526393"/>
                    </a:lnTo>
                    <a:cubicBezTo>
                      <a:pt x="611009" y="549317"/>
                      <a:pt x="601903" y="571301"/>
                      <a:pt x="585694" y="587510"/>
                    </a:cubicBezTo>
                    <a:cubicBezTo>
                      <a:pt x="569485" y="603719"/>
                      <a:pt x="547500" y="612825"/>
                      <a:pt x="524577" y="612825"/>
                    </a:cubicBezTo>
                    <a:lnTo>
                      <a:pt x="86432" y="612825"/>
                    </a:lnTo>
                    <a:cubicBezTo>
                      <a:pt x="63509" y="612825"/>
                      <a:pt x="41524" y="603719"/>
                      <a:pt x="25315" y="587510"/>
                    </a:cubicBezTo>
                    <a:cubicBezTo>
                      <a:pt x="9106" y="571301"/>
                      <a:pt x="0" y="549317"/>
                      <a:pt x="0" y="526393"/>
                    </a:cubicBezTo>
                    <a:lnTo>
                      <a:pt x="0" y="86432"/>
                    </a:lnTo>
                    <a:cubicBezTo>
                      <a:pt x="0" y="63509"/>
                      <a:pt x="9106" y="41524"/>
                      <a:pt x="25315" y="25315"/>
                    </a:cubicBezTo>
                    <a:cubicBezTo>
                      <a:pt x="41524" y="9106"/>
                      <a:pt x="63509" y="0"/>
                      <a:pt x="86432"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1"/>
              <p:cNvSpPr txBox="1"/>
              <p:nvPr/>
            </p:nvSpPr>
            <p:spPr>
              <a:xfrm>
                <a:off x="0" y="-28575"/>
                <a:ext cx="812800" cy="8413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pic>
          <p:nvPicPr>
            <p:cNvPr id="138" name="Google Shape;138;p1"/>
            <p:cNvPicPr preferRelativeResize="0"/>
            <p:nvPr/>
          </p:nvPicPr>
          <p:blipFill rotWithShape="1">
            <a:blip r:embed="rId2"/>
            <a:srcRect/>
            <a:stretch>
              <a:fillRect/>
            </a:stretch>
          </p:blipFill>
          <p:spPr>
            <a:xfrm>
              <a:off x="923145" y="928132"/>
              <a:ext cx="1509869" cy="1509869"/>
            </a:xfrm>
            <a:prstGeom prst="rect">
              <a:avLst/>
            </a:prstGeom>
            <a:noFill/>
            <a:ln>
              <a:noFill/>
            </a:ln>
          </p:spPr>
        </p:pic>
      </p:grpSp>
      <p:pic>
        <p:nvPicPr>
          <p:cNvPr id="139" name="Google Shape;139;p1"/>
          <p:cNvPicPr preferRelativeResize="0"/>
          <p:nvPr/>
        </p:nvPicPr>
        <p:blipFill rotWithShape="1">
          <a:blip r:embed="rId3"/>
          <a:srcRect/>
          <a:stretch>
            <a:fillRect/>
          </a:stretch>
        </p:blipFill>
        <p:spPr>
          <a:xfrm rot="-920830" flipH="1">
            <a:off x="12747999" y="4383247"/>
            <a:ext cx="1039823" cy="1330006"/>
          </a:xfrm>
          <a:prstGeom prst="rect">
            <a:avLst/>
          </a:prstGeom>
          <a:noFill/>
          <a:ln>
            <a:noFill/>
          </a:ln>
        </p:spPr>
      </p:pic>
      <p:grpSp>
        <p:nvGrpSpPr>
          <p:cNvPr id="140" name="Google Shape;140;p1"/>
          <p:cNvGrpSpPr/>
          <p:nvPr/>
        </p:nvGrpSpPr>
        <p:grpSpPr>
          <a:xfrm>
            <a:off x="2832056" y="4571897"/>
            <a:ext cx="11695725" cy="4177871"/>
            <a:chOff x="0" y="-9525"/>
            <a:chExt cx="15594300" cy="5570494"/>
          </a:xfrm>
        </p:grpSpPr>
        <p:sp>
          <p:nvSpPr>
            <p:cNvPr id="141" name="Google Shape;141;p1"/>
            <p:cNvSpPr txBox="1"/>
            <p:nvPr/>
          </p:nvSpPr>
          <p:spPr>
            <a:xfrm>
              <a:off x="0" y="1274296"/>
              <a:ext cx="15594300" cy="4286673"/>
            </a:xfrm>
            <a:prstGeom prst="rect">
              <a:avLst/>
            </a:prstGeom>
            <a:noFill/>
            <a:ln>
              <a:noFill/>
            </a:ln>
          </p:spPr>
          <p:txBody>
            <a:bodyPr spcFirstLastPara="1" wrap="square" lIns="0" tIns="0" rIns="0" bIns="0" anchor="t" anchorCtr="0">
              <a:spAutoFit/>
            </a:bodyPr>
            <a:lstStyle/>
            <a:p>
              <a:pPr marL="0" marR="0" lvl="0" indent="0" algn="l" rtl="0">
                <a:lnSpc>
                  <a:spcPct val="85000"/>
                </a:lnSpc>
                <a:spcBef>
                  <a:spcPts val="0"/>
                </a:spcBef>
                <a:spcAft>
                  <a:spcPts val="0"/>
                </a:spcAft>
                <a:buNone/>
              </a:pPr>
              <a:r>
                <a:rPr lang="en-US" sz="12285" b="1" i="0" u="none" strike="noStrike" cap="none">
                  <a:solidFill>
                    <a:srgbClr val="FABD7C"/>
                  </a:solidFill>
                  <a:latin typeface="Josefin Sans"/>
                  <a:ea typeface="Josefin Sans"/>
                  <a:cs typeface="Josefin Sans"/>
                  <a:sym typeface="Josefin Sans"/>
                </a:rPr>
                <a:t>Cửa Sổ Thông Báo Và Menu</a:t>
              </a:r>
              <a:endParaRPr>
                <a:solidFill>
                  <a:srgbClr val="FABD7C"/>
                </a:solidFill>
              </a:endParaRPr>
            </a:p>
          </p:txBody>
        </p:sp>
        <p:sp>
          <p:nvSpPr>
            <p:cNvPr id="142" name="Google Shape;142;p1"/>
            <p:cNvSpPr txBox="1"/>
            <p:nvPr/>
          </p:nvSpPr>
          <p:spPr>
            <a:xfrm>
              <a:off x="0" y="-9525"/>
              <a:ext cx="13011304" cy="1058333"/>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300" b="1" i="0" u="none" strike="noStrike" cap="none">
                  <a:solidFill>
                    <a:srgbClr val="AC74F8"/>
                  </a:solidFill>
                  <a:latin typeface="Josefin Sans"/>
                  <a:ea typeface="Josefin Sans"/>
                  <a:cs typeface="Josefin Sans"/>
                  <a:sym typeface="Josefin Sans"/>
                </a:rPr>
                <a:t>LẬP TRÌNH ANDROID</a:t>
              </a:r>
              <a:endParaRPr lang="en-US" sz="4300" b="1" i="0" u="none" strike="noStrike" cap="none">
                <a:solidFill>
                  <a:srgbClr val="AC74F8"/>
                </a:solidFill>
                <a:latin typeface="Josefin Sans"/>
                <a:ea typeface="Josefin Sans"/>
                <a:cs typeface="Josefin Sans"/>
                <a:sym typeface="Josefin Sans"/>
              </a:endParaRPr>
            </a:p>
          </p:txBody>
        </p:sp>
      </p:grpSp>
      <p:grpSp>
        <p:nvGrpSpPr>
          <p:cNvPr id="143" name="Google Shape;143;p1"/>
          <p:cNvGrpSpPr/>
          <p:nvPr/>
        </p:nvGrpSpPr>
        <p:grpSpPr>
          <a:xfrm rot="-1800674">
            <a:off x="570746" y="7276838"/>
            <a:ext cx="1911427" cy="1911427"/>
            <a:chOff x="0" y="0"/>
            <a:chExt cx="2548569" cy="2548569"/>
          </a:xfrm>
        </p:grpSpPr>
        <p:grpSp>
          <p:nvGrpSpPr>
            <p:cNvPr id="144" name="Google Shape;144;p1"/>
            <p:cNvGrpSpPr/>
            <p:nvPr/>
          </p:nvGrpSpPr>
          <p:grpSpPr>
            <a:xfrm>
              <a:off x="0" y="0"/>
              <a:ext cx="2548569" cy="2548569"/>
              <a:chOff x="0" y="0"/>
              <a:chExt cx="812800" cy="812800"/>
            </a:xfrm>
          </p:grpSpPr>
          <p:sp>
            <p:nvSpPr>
              <p:cNvPr id="145" name="Google Shape;145;p1"/>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147" name="Google Shape;147;p1"/>
            <p:cNvGrpSpPr/>
            <p:nvPr/>
          </p:nvGrpSpPr>
          <p:grpSpPr>
            <a:xfrm>
              <a:off x="534288" y="662269"/>
              <a:ext cx="1437595" cy="1209959"/>
              <a:chOff x="-33680" y="-8369"/>
              <a:chExt cx="854946" cy="719569"/>
            </a:xfrm>
          </p:grpSpPr>
          <p:sp>
            <p:nvSpPr>
              <p:cNvPr id="148" name="Google Shape;148;p1"/>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2" name="Google Shape;331;p6"/>
          <p:cNvSpPr txBox="1"/>
          <p:nvPr/>
        </p:nvSpPr>
        <p:spPr>
          <a:xfrm>
            <a:off x="1252855" y="349250"/>
            <a:ext cx="9466580" cy="1384935"/>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Phương thức của đối tượng Builder thường dùng:</a:t>
            </a:r>
            <a:endParaRPr lang="en-US" sz="4500" b="1" i="0" u="none" strike="noStrike" cap="none">
              <a:solidFill>
                <a:srgbClr val="AC74F8"/>
              </a:solidFill>
              <a:latin typeface="Josefin Sans"/>
              <a:ea typeface="Josefin Sans"/>
              <a:cs typeface="Josefin Sans"/>
              <a:sym typeface="Josefin Sans"/>
            </a:endParaRPr>
          </a:p>
        </p:txBody>
      </p:sp>
      <p:sp>
        <p:nvSpPr>
          <p:cNvPr id="3" name="Google Shape;341;p6"/>
          <p:cNvSpPr txBox="1"/>
          <p:nvPr/>
        </p:nvSpPr>
        <p:spPr>
          <a:xfrm>
            <a:off x="1414145" y="2148840"/>
            <a:ext cx="15276830" cy="7109460"/>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rgbClr val="E97AF0"/>
                </a:solidFill>
                <a:latin typeface="Josefin Sans"/>
                <a:ea typeface="Josefin Sans"/>
                <a:cs typeface="Josefin Sans"/>
                <a:sym typeface="Josefin Sans"/>
              </a:rPr>
              <a:t>setTitle</a:t>
            </a:r>
            <a:endParaRPr lang="en-US" sz="2800" b="1" i="0" u="sng" strike="noStrike" cap="none">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Phương thức dùng để thiết lập tiêu đề cho Alert Dialog.</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setIcon</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Phương thức dùng để thêm icon trước tiêu đề. Icon phải được lưu trong thư mục drawable.</a:t>
            </a:r>
            <a:endParaRPr lang="en-US" sz="28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setMessage</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Phương thức dùng hiển thị nội dung trong Alert Dialog.</a:t>
            </a:r>
            <a:endParaRPr lang="en-US" sz="28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setCancelable</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Tham số cancelable có 2 giá trị truc/false. Nếu thiết lập false thì khi show dialog lên người dùng click ra bên ngoài dialog thì nó vẫn không bị mất, nếu set true thì sẽ mất khi click vào bất kì đâu ngoài dialog.</a:t>
            </a:r>
            <a:endParaRPr lang="en-US" sz="2800">
              <a:latin typeface="Josefin Sans"/>
              <a:ea typeface="Josefin Sans"/>
              <a:cs typeface="Josefin Sans"/>
              <a:sym typeface="Josefi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2" name="Google Shape;331;p6"/>
          <p:cNvSpPr txBox="1"/>
          <p:nvPr/>
        </p:nvSpPr>
        <p:spPr>
          <a:xfrm>
            <a:off x="1252855" y="349250"/>
            <a:ext cx="9466580" cy="1384935"/>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Phương thức của đối tượng Builder thường dùng:</a:t>
            </a:r>
            <a:endParaRPr lang="en-US" sz="4500" b="1" i="0" u="none" strike="noStrike" cap="none">
              <a:solidFill>
                <a:srgbClr val="AC74F8"/>
              </a:solidFill>
              <a:latin typeface="Josefin Sans"/>
              <a:ea typeface="Josefin Sans"/>
              <a:cs typeface="Josefin Sans"/>
              <a:sym typeface="Josefin Sans"/>
            </a:endParaRPr>
          </a:p>
        </p:txBody>
      </p:sp>
      <p:sp>
        <p:nvSpPr>
          <p:cNvPr id="3" name="Google Shape;341;p6"/>
          <p:cNvSpPr txBox="1"/>
          <p:nvPr/>
        </p:nvSpPr>
        <p:spPr>
          <a:xfrm>
            <a:off x="1414145" y="2235200"/>
            <a:ext cx="15276830" cy="5816600"/>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rgbClr val="E97AF0"/>
                </a:solidFill>
                <a:latin typeface="Josefin Sans"/>
                <a:ea typeface="Josefin Sans"/>
                <a:cs typeface="Josefin Sans"/>
                <a:sym typeface="Josefin Sans"/>
              </a:rPr>
              <a:t>setPositiveButton</a:t>
            </a:r>
            <a:endParaRPr lang="en-US" sz="2800" b="1" i="0" u="sng" strike="noStrike" cap="none">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Phương thức này thiết lập một Button Positive (dương), mặt dương thì nó nằm bên phải.</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setNegativeButton</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Phương thức này thiết lập một Button Negative (âm), mà âm thì nó nằm bên trái.</a:t>
            </a:r>
            <a:endParaRPr lang="en-US" sz="28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setNeutralButton</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Phương thức thêm một Button mới, với button này chúng ta có thể xử lý sự kiện cho nó.</a:t>
            </a:r>
            <a:endParaRPr lang="en-US" sz="28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Show()</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Phương thức hiển thị Dialog ra màn hình.</a:t>
            </a:r>
            <a:endParaRPr lang="en-US" sz="2800">
              <a:latin typeface="Josefin Sans"/>
              <a:ea typeface="Josefin Sans"/>
              <a:cs typeface="Josefin Sans"/>
              <a:sym typeface="Josefi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E593"/>
        </a:solidFill>
        <a:effectLst/>
      </p:bgPr>
    </p:bg>
    <p:spTree>
      <p:nvGrpSpPr>
        <p:cNvPr id="1" name="Shape 491"/>
        <p:cNvGrpSpPr/>
        <p:nvPr/>
      </p:nvGrpSpPr>
      <p:grpSpPr>
        <a:xfrm>
          <a:off x="0" y="0"/>
          <a:ext cx="0" cy="0"/>
          <a:chOff x="0" y="0"/>
          <a:chExt cx="0" cy="0"/>
        </a:xfrm>
      </p:grpSpPr>
      <p:grpSp>
        <p:nvGrpSpPr>
          <p:cNvPr id="492" name="Google Shape;492;p10"/>
          <p:cNvGrpSpPr/>
          <p:nvPr/>
        </p:nvGrpSpPr>
        <p:grpSpPr>
          <a:xfrm>
            <a:off x="-218317" y="-2912955"/>
            <a:ext cx="18743683" cy="18738744"/>
            <a:chOff x="0" y="0"/>
            <a:chExt cx="24991578" cy="24984992"/>
          </a:xfrm>
        </p:grpSpPr>
        <p:pic>
          <p:nvPicPr>
            <p:cNvPr id="493" name="Google Shape;493;p10"/>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494" name="Google Shape;494;p10"/>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495" name="Google Shape;495;p10"/>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496" name="Google Shape;496;p10"/>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497" name="Google Shape;497;p10"/>
          <p:cNvGrpSpPr/>
          <p:nvPr/>
        </p:nvGrpSpPr>
        <p:grpSpPr>
          <a:xfrm>
            <a:off x="1028700" y="651804"/>
            <a:ext cx="16230600" cy="8822690"/>
            <a:chOff x="0" y="-214270"/>
            <a:chExt cx="21640800" cy="11763587"/>
          </a:xfrm>
        </p:grpSpPr>
        <p:grpSp>
          <p:nvGrpSpPr>
            <p:cNvPr id="498" name="Google Shape;498;p10"/>
            <p:cNvGrpSpPr/>
            <p:nvPr/>
          </p:nvGrpSpPr>
          <p:grpSpPr>
            <a:xfrm>
              <a:off x="0" y="-214270"/>
              <a:ext cx="21640800" cy="11763587"/>
              <a:chOff x="0" y="-28575"/>
              <a:chExt cx="2886014" cy="1568790"/>
            </a:xfrm>
          </p:grpSpPr>
          <p:sp>
            <p:nvSpPr>
              <p:cNvPr id="499" name="Google Shape;499;p10"/>
              <p:cNvSpPr/>
              <p:nvPr/>
            </p:nvSpPr>
            <p:spPr>
              <a:xfrm>
                <a:off x="0" y="0"/>
                <a:ext cx="2886014" cy="1540215"/>
              </a:xfrm>
              <a:custGeom>
                <a:avLst/>
                <a:gdLst/>
                <a:ahLst/>
                <a:cxnLst/>
                <a:rect l="l" t="t" r="r" b="b"/>
                <a:pathLst>
                  <a:path w="2886014" h="1540215" extrusionOk="0">
                    <a:moveTo>
                      <a:pt x="7155" y="0"/>
                    </a:moveTo>
                    <a:lnTo>
                      <a:pt x="2878859" y="0"/>
                    </a:lnTo>
                    <a:cubicBezTo>
                      <a:pt x="2880757" y="0"/>
                      <a:pt x="2882577" y="754"/>
                      <a:pt x="2883918" y="2096"/>
                    </a:cubicBezTo>
                    <a:cubicBezTo>
                      <a:pt x="2885260" y="3437"/>
                      <a:pt x="2886014" y="5257"/>
                      <a:pt x="2886014" y="7155"/>
                    </a:cubicBezTo>
                    <a:lnTo>
                      <a:pt x="2886014" y="1533060"/>
                    </a:lnTo>
                    <a:cubicBezTo>
                      <a:pt x="2886014" y="1537012"/>
                      <a:pt x="2882811" y="1540215"/>
                      <a:pt x="2878859" y="1540215"/>
                    </a:cubicBezTo>
                    <a:lnTo>
                      <a:pt x="7155" y="1540215"/>
                    </a:lnTo>
                    <a:cubicBezTo>
                      <a:pt x="5257" y="1540215"/>
                      <a:pt x="3437" y="1539461"/>
                      <a:pt x="2096" y="1538120"/>
                    </a:cubicBezTo>
                    <a:cubicBezTo>
                      <a:pt x="754" y="1536778"/>
                      <a:pt x="0" y="1534958"/>
                      <a:pt x="0" y="1533060"/>
                    </a:cubicBezTo>
                    <a:lnTo>
                      <a:pt x="0" y="7155"/>
                    </a:lnTo>
                    <a:cubicBezTo>
                      <a:pt x="0" y="5257"/>
                      <a:pt x="754" y="3437"/>
                      <a:pt x="2096" y="2096"/>
                    </a:cubicBezTo>
                    <a:cubicBezTo>
                      <a:pt x="3437" y="754"/>
                      <a:pt x="5257" y="0"/>
                      <a:pt x="7155"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501" name="Google Shape;501;p10"/>
            <p:cNvCxnSpPr/>
            <p:nvPr/>
          </p:nvCxnSpPr>
          <p:spPr>
            <a:xfrm>
              <a:off x="35259" y="885822"/>
              <a:ext cx="21605541" cy="0"/>
            </a:xfrm>
            <a:prstGeom prst="straightConnector1">
              <a:avLst/>
            </a:prstGeom>
            <a:noFill/>
            <a:ln w="76200" cap="flat" cmpd="sng">
              <a:solidFill>
                <a:srgbClr val="AC74F8"/>
              </a:solidFill>
              <a:prstDash val="solid"/>
              <a:round/>
              <a:headEnd type="none" w="sm" len="sm"/>
              <a:tailEnd type="none" w="sm" len="sm"/>
            </a:ln>
          </p:spPr>
        </p:cxnSp>
        <p:cxnSp>
          <p:nvCxnSpPr>
            <p:cNvPr id="502" name="Google Shape;502;p10"/>
            <p:cNvCxnSpPr/>
            <p:nvPr/>
          </p:nvCxnSpPr>
          <p:spPr>
            <a:xfrm rot="5400000">
              <a:off x="15726433" y="6179469"/>
              <a:ext cx="10612695" cy="0"/>
            </a:xfrm>
            <a:prstGeom prst="straightConnector1">
              <a:avLst/>
            </a:prstGeom>
            <a:noFill/>
            <a:ln w="76200" cap="flat" cmpd="sng">
              <a:solidFill>
                <a:srgbClr val="AC74F8"/>
              </a:solidFill>
              <a:prstDash val="solid"/>
              <a:round/>
              <a:headEnd type="none" w="sm" len="sm"/>
              <a:tailEnd type="none" w="sm" len="sm"/>
            </a:ln>
          </p:spPr>
        </p:cxnSp>
        <p:cxnSp>
          <p:nvCxnSpPr>
            <p:cNvPr id="503" name="Google Shape;503;p10"/>
            <p:cNvCxnSpPr/>
            <p:nvPr/>
          </p:nvCxnSpPr>
          <p:spPr>
            <a:xfrm>
              <a:off x="19140474" y="440818"/>
              <a:ext cx="528600" cy="0"/>
            </a:xfrm>
            <a:prstGeom prst="straightConnector1">
              <a:avLst/>
            </a:prstGeom>
            <a:noFill/>
            <a:ln w="76200" cap="flat" cmpd="sng">
              <a:solidFill>
                <a:srgbClr val="AC74F8"/>
              </a:solidFill>
              <a:prstDash val="solid"/>
              <a:round/>
              <a:headEnd type="none" w="sm" len="sm"/>
              <a:tailEnd type="none" w="sm" len="sm"/>
            </a:ln>
          </p:spPr>
        </p:cxnSp>
        <p:cxnSp>
          <p:nvCxnSpPr>
            <p:cNvPr id="504" name="Google Shape;504;p10"/>
            <p:cNvCxnSpPr/>
            <p:nvPr/>
          </p:nvCxnSpPr>
          <p:spPr>
            <a:xfrm rot="2700000">
              <a:off x="20621882" y="419203"/>
              <a:ext cx="528633" cy="0"/>
            </a:xfrm>
            <a:prstGeom prst="straightConnector1">
              <a:avLst/>
            </a:prstGeom>
            <a:noFill/>
            <a:ln w="76200" cap="flat" cmpd="sng">
              <a:solidFill>
                <a:srgbClr val="AC74F8"/>
              </a:solidFill>
              <a:prstDash val="solid"/>
              <a:round/>
              <a:headEnd type="none" w="sm" len="sm"/>
              <a:tailEnd type="none" w="sm" len="sm"/>
            </a:ln>
          </p:spPr>
        </p:cxnSp>
        <p:cxnSp>
          <p:nvCxnSpPr>
            <p:cNvPr id="505" name="Google Shape;505;p10"/>
            <p:cNvCxnSpPr/>
            <p:nvPr/>
          </p:nvCxnSpPr>
          <p:spPr>
            <a:xfrm rot="8100000">
              <a:off x="20621843" y="419203"/>
              <a:ext cx="528633" cy="0"/>
            </a:xfrm>
            <a:prstGeom prst="straightConnector1">
              <a:avLst/>
            </a:prstGeom>
            <a:noFill/>
            <a:ln w="76200" cap="flat" cmpd="sng">
              <a:solidFill>
                <a:srgbClr val="AC74F8"/>
              </a:solidFill>
              <a:prstDash val="solid"/>
              <a:round/>
              <a:headEnd type="none" w="sm" len="sm"/>
              <a:tailEnd type="none" w="sm" len="sm"/>
            </a:ln>
          </p:spPr>
        </p:cxnSp>
        <p:sp>
          <p:nvSpPr>
            <p:cNvPr id="506" name="Google Shape;506;p10"/>
            <p:cNvSpPr/>
            <p:nvPr/>
          </p:nvSpPr>
          <p:spPr>
            <a:xfrm>
              <a:off x="19994837" y="243427"/>
              <a:ext cx="373888" cy="373888"/>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AC74F8"/>
              </a:solidFill>
              <a:prstDash val="solid"/>
              <a:round/>
              <a:headEnd type="none" w="sm" len="sm"/>
              <a:tailEnd type="none" w="sm" len="sm"/>
            </a:ln>
          </p:spPr>
        </p:sp>
        <p:sp>
          <p:nvSpPr>
            <p:cNvPr id="507" name="Google Shape;507;p10"/>
            <p:cNvSpPr/>
            <p:nvPr/>
          </p:nvSpPr>
          <p:spPr>
            <a:xfrm>
              <a:off x="21232535" y="1167226"/>
              <a:ext cx="199331" cy="1516882"/>
            </a:xfrm>
            <a:custGeom>
              <a:avLst/>
              <a:gdLst/>
              <a:ahLst/>
              <a:cxnLst/>
              <a:rect l="l" t="t" r="r" b="b"/>
              <a:pathLst>
                <a:path w="39374" h="299631" extrusionOk="0">
                  <a:moveTo>
                    <a:pt x="19687" y="0"/>
                  </a:moveTo>
                  <a:lnTo>
                    <a:pt x="19687" y="0"/>
                  </a:lnTo>
                  <a:cubicBezTo>
                    <a:pt x="24908" y="0"/>
                    <a:pt x="29916" y="2074"/>
                    <a:pt x="33608" y="5766"/>
                  </a:cubicBezTo>
                  <a:cubicBezTo>
                    <a:pt x="37300" y="9458"/>
                    <a:pt x="39374" y="14466"/>
                    <a:pt x="39374" y="19687"/>
                  </a:cubicBezTo>
                  <a:lnTo>
                    <a:pt x="39374" y="279944"/>
                  </a:lnTo>
                  <a:cubicBezTo>
                    <a:pt x="39374" y="290817"/>
                    <a:pt x="30560" y="299631"/>
                    <a:pt x="19687" y="299631"/>
                  </a:cubicBezTo>
                  <a:lnTo>
                    <a:pt x="19687" y="299631"/>
                  </a:lnTo>
                  <a:cubicBezTo>
                    <a:pt x="8814" y="299631"/>
                    <a:pt x="0" y="290817"/>
                    <a:pt x="0" y="279944"/>
                  </a:cubicBezTo>
                  <a:lnTo>
                    <a:pt x="0" y="19687"/>
                  </a:lnTo>
                  <a:cubicBezTo>
                    <a:pt x="0" y="8814"/>
                    <a:pt x="8814" y="0"/>
                    <a:pt x="19687" y="0"/>
                  </a:cubicBezTo>
                  <a:close/>
                </a:path>
              </a:pathLst>
            </a:custGeom>
            <a:solidFill>
              <a:srgbClr val="AC7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8" name="Google Shape;508;p10"/>
          <p:cNvGrpSpPr/>
          <p:nvPr/>
        </p:nvGrpSpPr>
        <p:grpSpPr>
          <a:xfrm>
            <a:off x="2009615" y="2296394"/>
            <a:ext cx="5587597" cy="6423934"/>
            <a:chOff x="0" y="-28575"/>
            <a:chExt cx="1111557" cy="1277932"/>
          </a:xfrm>
        </p:grpSpPr>
        <p:sp>
          <p:nvSpPr>
            <p:cNvPr id="509" name="Google Shape;509;p10"/>
            <p:cNvSpPr/>
            <p:nvPr/>
          </p:nvSpPr>
          <p:spPr>
            <a:xfrm>
              <a:off x="0" y="0"/>
              <a:ext cx="1111557" cy="1249357"/>
            </a:xfrm>
            <a:custGeom>
              <a:avLst/>
              <a:gdLst/>
              <a:ahLst/>
              <a:cxnLst/>
              <a:rect l="l" t="t" r="r" b="b"/>
              <a:pathLst>
                <a:path w="1111557" h="1249357" extrusionOk="0">
                  <a:moveTo>
                    <a:pt x="29097" y="0"/>
                  </a:moveTo>
                  <a:lnTo>
                    <a:pt x="1082460" y="0"/>
                  </a:lnTo>
                  <a:cubicBezTo>
                    <a:pt x="1098530" y="0"/>
                    <a:pt x="1111557" y="13027"/>
                    <a:pt x="1111557" y="29097"/>
                  </a:cubicBezTo>
                  <a:lnTo>
                    <a:pt x="1111557" y="1220260"/>
                  </a:lnTo>
                  <a:cubicBezTo>
                    <a:pt x="1111557" y="1236330"/>
                    <a:pt x="1098530" y="1249357"/>
                    <a:pt x="1082460" y="1249357"/>
                  </a:cubicBezTo>
                  <a:lnTo>
                    <a:pt x="29097" y="1249357"/>
                  </a:lnTo>
                  <a:cubicBezTo>
                    <a:pt x="21380" y="1249357"/>
                    <a:pt x="13979" y="1246291"/>
                    <a:pt x="8522" y="1240835"/>
                  </a:cubicBezTo>
                  <a:cubicBezTo>
                    <a:pt x="3066" y="1235378"/>
                    <a:pt x="0" y="1227977"/>
                    <a:pt x="0" y="1220260"/>
                  </a:cubicBezTo>
                  <a:lnTo>
                    <a:pt x="0" y="29097"/>
                  </a:lnTo>
                  <a:cubicBezTo>
                    <a:pt x="0" y="21380"/>
                    <a:pt x="3066" y="13979"/>
                    <a:pt x="8522" y="8522"/>
                  </a:cubicBezTo>
                  <a:cubicBezTo>
                    <a:pt x="13979" y="3066"/>
                    <a:pt x="21380" y="0"/>
                    <a:pt x="29097" y="0"/>
                  </a:cubicBezTo>
                  <a:close/>
                </a:path>
              </a:pathLst>
            </a:custGeom>
            <a:solidFill>
              <a:srgbClr val="FFF1FA"/>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11" name="Google Shape;511;p10"/>
          <p:cNvGrpSpPr/>
          <p:nvPr/>
        </p:nvGrpSpPr>
        <p:grpSpPr>
          <a:xfrm>
            <a:off x="8192770" y="1598295"/>
            <a:ext cx="8085455" cy="7729855"/>
            <a:chOff x="0" y="-28575"/>
            <a:chExt cx="1608440" cy="1277932"/>
          </a:xfrm>
        </p:grpSpPr>
        <p:sp>
          <p:nvSpPr>
            <p:cNvPr id="512" name="Google Shape;512;p10"/>
            <p:cNvSpPr/>
            <p:nvPr/>
          </p:nvSpPr>
          <p:spPr>
            <a:xfrm>
              <a:off x="0" y="0"/>
              <a:ext cx="1608440" cy="1249357"/>
            </a:xfrm>
            <a:custGeom>
              <a:avLst/>
              <a:gdLst/>
              <a:ahLst/>
              <a:cxnLst/>
              <a:rect l="l" t="t" r="r" b="b"/>
              <a:pathLst>
                <a:path w="1608440" h="1249357" extrusionOk="0">
                  <a:moveTo>
                    <a:pt x="20108" y="0"/>
                  </a:moveTo>
                  <a:lnTo>
                    <a:pt x="1588332" y="0"/>
                  </a:lnTo>
                  <a:cubicBezTo>
                    <a:pt x="1593665" y="0"/>
                    <a:pt x="1598779" y="2119"/>
                    <a:pt x="1602550" y="5890"/>
                  </a:cubicBezTo>
                  <a:cubicBezTo>
                    <a:pt x="1606321" y="9660"/>
                    <a:pt x="1608440" y="14775"/>
                    <a:pt x="1608440" y="20108"/>
                  </a:cubicBezTo>
                  <a:lnTo>
                    <a:pt x="1608440" y="1229249"/>
                  </a:lnTo>
                  <a:cubicBezTo>
                    <a:pt x="1608440" y="1234582"/>
                    <a:pt x="1606321" y="1239697"/>
                    <a:pt x="1602550" y="1243468"/>
                  </a:cubicBezTo>
                  <a:cubicBezTo>
                    <a:pt x="1598779" y="1247239"/>
                    <a:pt x="1593665" y="1249357"/>
                    <a:pt x="1588332" y="1249357"/>
                  </a:cubicBezTo>
                  <a:lnTo>
                    <a:pt x="20108" y="1249357"/>
                  </a:lnTo>
                  <a:cubicBezTo>
                    <a:pt x="14775" y="1249357"/>
                    <a:pt x="9660" y="1247239"/>
                    <a:pt x="5890" y="1243468"/>
                  </a:cubicBezTo>
                  <a:cubicBezTo>
                    <a:pt x="2119" y="1239697"/>
                    <a:pt x="0" y="1234582"/>
                    <a:pt x="0" y="1229249"/>
                  </a:cubicBezTo>
                  <a:lnTo>
                    <a:pt x="0" y="20108"/>
                  </a:lnTo>
                  <a:cubicBezTo>
                    <a:pt x="0" y="14775"/>
                    <a:pt x="2119" y="9660"/>
                    <a:pt x="5890" y="5890"/>
                  </a:cubicBezTo>
                  <a:cubicBezTo>
                    <a:pt x="9660" y="2119"/>
                    <a:pt x="14775" y="0"/>
                    <a:pt x="20108" y="0"/>
                  </a:cubicBezTo>
                  <a:close/>
                </a:path>
              </a:pathLst>
            </a:custGeom>
            <a:solidFill>
              <a:srgbClr val="E1CB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4" name="Google Shape;518;p10"/>
          <p:cNvSpPr txBox="1"/>
          <p:nvPr/>
        </p:nvSpPr>
        <p:spPr>
          <a:xfrm>
            <a:off x="2037165" y="1599190"/>
            <a:ext cx="4887300" cy="720090"/>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5200" b="1" i="0" u="none" strike="noStrike" cap="none">
                <a:solidFill>
                  <a:srgbClr val="AC74F8"/>
                </a:solidFill>
                <a:latin typeface="Josefin Sans"/>
                <a:ea typeface="Josefin Sans"/>
                <a:cs typeface="Josefin Sans"/>
                <a:sym typeface="Josefin Sans"/>
              </a:rPr>
              <a:t>Dialog</a:t>
            </a:r>
            <a:endParaRPr lang="en-US" sz="5200" b="1" i="0" u="none" strike="noStrike" cap="none">
              <a:solidFill>
                <a:srgbClr val="AC74F8"/>
              </a:solidFill>
              <a:latin typeface="Josefin Sans"/>
              <a:ea typeface="Josefin Sans"/>
              <a:cs typeface="Josefin Sans"/>
              <a:sym typeface="Josefin Sans"/>
            </a:endParaRPr>
          </a:p>
        </p:txBody>
      </p:sp>
      <p:pic>
        <p:nvPicPr>
          <p:cNvPr id="5" name="Picture 4" descr="1"/>
          <p:cNvPicPr>
            <a:picLocks noChangeAspect="1"/>
          </p:cNvPicPr>
          <p:nvPr/>
        </p:nvPicPr>
        <p:blipFill>
          <a:blip r:embed="rId2"/>
          <a:stretch>
            <a:fillRect/>
          </a:stretch>
        </p:blipFill>
        <p:spPr>
          <a:xfrm>
            <a:off x="2310765" y="2534920"/>
            <a:ext cx="4743450" cy="6097905"/>
          </a:xfrm>
          <a:prstGeom prst="rect">
            <a:avLst/>
          </a:prstGeom>
        </p:spPr>
      </p:pic>
      <p:pic>
        <p:nvPicPr>
          <p:cNvPr id="6" name="Picture 5" descr="2"/>
          <p:cNvPicPr>
            <a:picLocks noChangeAspect="1"/>
          </p:cNvPicPr>
          <p:nvPr/>
        </p:nvPicPr>
        <p:blipFill>
          <a:blip r:embed="rId3"/>
          <a:stretch>
            <a:fillRect/>
          </a:stretch>
        </p:blipFill>
        <p:spPr>
          <a:xfrm>
            <a:off x="8287385" y="1811020"/>
            <a:ext cx="7904480" cy="748855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E593"/>
        </a:solidFill>
        <a:effectLst/>
      </p:bgPr>
    </p:bg>
    <p:spTree>
      <p:nvGrpSpPr>
        <p:cNvPr id="1" name="Shape 491"/>
        <p:cNvGrpSpPr/>
        <p:nvPr/>
      </p:nvGrpSpPr>
      <p:grpSpPr>
        <a:xfrm>
          <a:off x="0" y="0"/>
          <a:ext cx="0" cy="0"/>
          <a:chOff x="0" y="0"/>
          <a:chExt cx="0" cy="0"/>
        </a:xfrm>
      </p:grpSpPr>
      <p:grpSp>
        <p:nvGrpSpPr>
          <p:cNvPr id="492" name="Google Shape;492;p10"/>
          <p:cNvGrpSpPr/>
          <p:nvPr/>
        </p:nvGrpSpPr>
        <p:grpSpPr>
          <a:xfrm>
            <a:off x="-218317" y="-2912955"/>
            <a:ext cx="18743683" cy="18738744"/>
            <a:chOff x="0" y="0"/>
            <a:chExt cx="24991578" cy="24984992"/>
          </a:xfrm>
        </p:grpSpPr>
        <p:pic>
          <p:nvPicPr>
            <p:cNvPr id="493" name="Google Shape;493;p10"/>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494" name="Google Shape;494;p10"/>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495" name="Google Shape;495;p10"/>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496" name="Google Shape;496;p10"/>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497" name="Google Shape;497;p10"/>
          <p:cNvGrpSpPr/>
          <p:nvPr/>
        </p:nvGrpSpPr>
        <p:grpSpPr>
          <a:xfrm>
            <a:off x="1028700" y="651804"/>
            <a:ext cx="16230600" cy="8822690"/>
            <a:chOff x="0" y="-214270"/>
            <a:chExt cx="21640800" cy="11763587"/>
          </a:xfrm>
        </p:grpSpPr>
        <p:grpSp>
          <p:nvGrpSpPr>
            <p:cNvPr id="498" name="Google Shape;498;p10"/>
            <p:cNvGrpSpPr/>
            <p:nvPr/>
          </p:nvGrpSpPr>
          <p:grpSpPr>
            <a:xfrm>
              <a:off x="0" y="-214270"/>
              <a:ext cx="21640800" cy="11763587"/>
              <a:chOff x="0" y="-28575"/>
              <a:chExt cx="2886014" cy="1568790"/>
            </a:xfrm>
          </p:grpSpPr>
          <p:sp>
            <p:nvSpPr>
              <p:cNvPr id="499" name="Google Shape;499;p10"/>
              <p:cNvSpPr/>
              <p:nvPr/>
            </p:nvSpPr>
            <p:spPr>
              <a:xfrm>
                <a:off x="0" y="0"/>
                <a:ext cx="2886014" cy="1540215"/>
              </a:xfrm>
              <a:custGeom>
                <a:avLst/>
                <a:gdLst/>
                <a:ahLst/>
                <a:cxnLst/>
                <a:rect l="l" t="t" r="r" b="b"/>
                <a:pathLst>
                  <a:path w="2886014" h="1540215" extrusionOk="0">
                    <a:moveTo>
                      <a:pt x="7155" y="0"/>
                    </a:moveTo>
                    <a:lnTo>
                      <a:pt x="2878859" y="0"/>
                    </a:lnTo>
                    <a:cubicBezTo>
                      <a:pt x="2880757" y="0"/>
                      <a:pt x="2882577" y="754"/>
                      <a:pt x="2883918" y="2096"/>
                    </a:cubicBezTo>
                    <a:cubicBezTo>
                      <a:pt x="2885260" y="3437"/>
                      <a:pt x="2886014" y="5257"/>
                      <a:pt x="2886014" y="7155"/>
                    </a:cubicBezTo>
                    <a:lnTo>
                      <a:pt x="2886014" y="1533060"/>
                    </a:lnTo>
                    <a:cubicBezTo>
                      <a:pt x="2886014" y="1537012"/>
                      <a:pt x="2882811" y="1540215"/>
                      <a:pt x="2878859" y="1540215"/>
                    </a:cubicBezTo>
                    <a:lnTo>
                      <a:pt x="7155" y="1540215"/>
                    </a:lnTo>
                    <a:cubicBezTo>
                      <a:pt x="5257" y="1540215"/>
                      <a:pt x="3437" y="1539461"/>
                      <a:pt x="2096" y="1538120"/>
                    </a:cubicBezTo>
                    <a:cubicBezTo>
                      <a:pt x="754" y="1536778"/>
                      <a:pt x="0" y="1534958"/>
                      <a:pt x="0" y="1533060"/>
                    </a:cubicBezTo>
                    <a:lnTo>
                      <a:pt x="0" y="7155"/>
                    </a:lnTo>
                    <a:cubicBezTo>
                      <a:pt x="0" y="5257"/>
                      <a:pt x="754" y="3437"/>
                      <a:pt x="2096" y="2096"/>
                    </a:cubicBezTo>
                    <a:cubicBezTo>
                      <a:pt x="3437" y="754"/>
                      <a:pt x="5257" y="0"/>
                      <a:pt x="7155"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501" name="Google Shape;501;p10"/>
            <p:cNvCxnSpPr/>
            <p:nvPr/>
          </p:nvCxnSpPr>
          <p:spPr>
            <a:xfrm>
              <a:off x="35259" y="885822"/>
              <a:ext cx="21605541" cy="0"/>
            </a:xfrm>
            <a:prstGeom prst="straightConnector1">
              <a:avLst/>
            </a:prstGeom>
            <a:noFill/>
            <a:ln w="76200" cap="flat" cmpd="sng">
              <a:solidFill>
                <a:srgbClr val="AC74F8"/>
              </a:solidFill>
              <a:prstDash val="solid"/>
              <a:round/>
              <a:headEnd type="none" w="sm" len="sm"/>
              <a:tailEnd type="none" w="sm" len="sm"/>
            </a:ln>
          </p:spPr>
        </p:cxnSp>
        <p:cxnSp>
          <p:nvCxnSpPr>
            <p:cNvPr id="502" name="Google Shape;502;p10"/>
            <p:cNvCxnSpPr/>
            <p:nvPr/>
          </p:nvCxnSpPr>
          <p:spPr>
            <a:xfrm rot="5400000">
              <a:off x="15726433" y="6179469"/>
              <a:ext cx="10612695" cy="0"/>
            </a:xfrm>
            <a:prstGeom prst="straightConnector1">
              <a:avLst/>
            </a:prstGeom>
            <a:noFill/>
            <a:ln w="76200" cap="flat" cmpd="sng">
              <a:solidFill>
                <a:srgbClr val="AC74F8"/>
              </a:solidFill>
              <a:prstDash val="solid"/>
              <a:round/>
              <a:headEnd type="none" w="sm" len="sm"/>
              <a:tailEnd type="none" w="sm" len="sm"/>
            </a:ln>
          </p:spPr>
        </p:cxnSp>
        <p:cxnSp>
          <p:nvCxnSpPr>
            <p:cNvPr id="503" name="Google Shape;503;p10"/>
            <p:cNvCxnSpPr/>
            <p:nvPr/>
          </p:nvCxnSpPr>
          <p:spPr>
            <a:xfrm>
              <a:off x="19140474" y="440818"/>
              <a:ext cx="528600" cy="0"/>
            </a:xfrm>
            <a:prstGeom prst="straightConnector1">
              <a:avLst/>
            </a:prstGeom>
            <a:noFill/>
            <a:ln w="76200" cap="flat" cmpd="sng">
              <a:solidFill>
                <a:srgbClr val="AC74F8"/>
              </a:solidFill>
              <a:prstDash val="solid"/>
              <a:round/>
              <a:headEnd type="none" w="sm" len="sm"/>
              <a:tailEnd type="none" w="sm" len="sm"/>
            </a:ln>
          </p:spPr>
        </p:cxnSp>
        <p:cxnSp>
          <p:nvCxnSpPr>
            <p:cNvPr id="504" name="Google Shape;504;p10"/>
            <p:cNvCxnSpPr/>
            <p:nvPr/>
          </p:nvCxnSpPr>
          <p:spPr>
            <a:xfrm rot="2700000">
              <a:off x="20621882" y="419203"/>
              <a:ext cx="528633" cy="0"/>
            </a:xfrm>
            <a:prstGeom prst="straightConnector1">
              <a:avLst/>
            </a:prstGeom>
            <a:noFill/>
            <a:ln w="76200" cap="flat" cmpd="sng">
              <a:solidFill>
                <a:srgbClr val="AC74F8"/>
              </a:solidFill>
              <a:prstDash val="solid"/>
              <a:round/>
              <a:headEnd type="none" w="sm" len="sm"/>
              <a:tailEnd type="none" w="sm" len="sm"/>
            </a:ln>
          </p:spPr>
        </p:cxnSp>
        <p:cxnSp>
          <p:nvCxnSpPr>
            <p:cNvPr id="505" name="Google Shape;505;p10"/>
            <p:cNvCxnSpPr/>
            <p:nvPr/>
          </p:nvCxnSpPr>
          <p:spPr>
            <a:xfrm rot="8100000">
              <a:off x="20621843" y="419203"/>
              <a:ext cx="528633" cy="0"/>
            </a:xfrm>
            <a:prstGeom prst="straightConnector1">
              <a:avLst/>
            </a:prstGeom>
            <a:noFill/>
            <a:ln w="76200" cap="flat" cmpd="sng">
              <a:solidFill>
                <a:srgbClr val="AC74F8"/>
              </a:solidFill>
              <a:prstDash val="solid"/>
              <a:round/>
              <a:headEnd type="none" w="sm" len="sm"/>
              <a:tailEnd type="none" w="sm" len="sm"/>
            </a:ln>
          </p:spPr>
        </p:cxnSp>
        <p:sp>
          <p:nvSpPr>
            <p:cNvPr id="506" name="Google Shape;506;p10"/>
            <p:cNvSpPr/>
            <p:nvPr/>
          </p:nvSpPr>
          <p:spPr>
            <a:xfrm>
              <a:off x="19994837" y="243427"/>
              <a:ext cx="373888" cy="373888"/>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AC74F8"/>
              </a:solidFill>
              <a:prstDash val="solid"/>
              <a:round/>
              <a:headEnd type="none" w="sm" len="sm"/>
              <a:tailEnd type="none" w="sm" len="sm"/>
            </a:ln>
          </p:spPr>
        </p:sp>
        <p:sp>
          <p:nvSpPr>
            <p:cNvPr id="507" name="Google Shape;507;p10"/>
            <p:cNvSpPr/>
            <p:nvPr/>
          </p:nvSpPr>
          <p:spPr>
            <a:xfrm>
              <a:off x="21232535" y="1167226"/>
              <a:ext cx="199331" cy="1516882"/>
            </a:xfrm>
            <a:custGeom>
              <a:avLst/>
              <a:gdLst/>
              <a:ahLst/>
              <a:cxnLst/>
              <a:rect l="l" t="t" r="r" b="b"/>
              <a:pathLst>
                <a:path w="39374" h="299631" extrusionOk="0">
                  <a:moveTo>
                    <a:pt x="19687" y="0"/>
                  </a:moveTo>
                  <a:lnTo>
                    <a:pt x="19687" y="0"/>
                  </a:lnTo>
                  <a:cubicBezTo>
                    <a:pt x="24908" y="0"/>
                    <a:pt x="29916" y="2074"/>
                    <a:pt x="33608" y="5766"/>
                  </a:cubicBezTo>
                  <a:cubicBezTo>
                    <a:pt x="37300" y="9458"/>
                    <a:pt x="39374" y="14466"/>
                    <a:pt x="39374" y="19687"/>
                  </a:cubicBezTo>
                  <a:lnTo>
                    <a:pt x="39374" y="279944"/>
                  </a:lnTo>
                  <a:cubicBezTo>
                    <a:pt x="39374" y="290817"/>
                    <a:pt x="30560" y="299631"/>
                    <a:pt x="19687" y="299631"/>
                  </a:cubicBezTo>
                  <a:lnTo>
                    <a:pt x="19687" y="299631"/>
                  </a:lnTo>
                  <a:cubicBezTo>
                    <a:pt x="8814" y="299631"/>
                    <a:pt x="0" y="290817"/>
                    <a:pt x="0" y="279944"/>
                  </a:cubicBezTo>
                  <a:lnTo>
                    <a:pt x="0" y="19687"/>
                  </a:lnTo>
                  <a:cubicBezTo>
                    <a:pt x="0" y="8814"/>
                    <a:pt x="8814" y="0"/>
                    <a:pt x="19687" y="0"/>
                  </a:cubicBezTo>
                  <a:close/>
                </a:path>
              </a:pathLst>
            </a:custGeom>
            <a:solidFill>
              <a:srgbClr val="AC7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8" name="Google Shape;508;p10"/>
          <p:cNvGrpSpPr/>
          <p:nvPr/>
        </p:nvGrpSpPr>
        <p:grpSpPr>
          <a:xfrm>
            <a:off x="2009615" y="2296394"/>
            <a:ext cx="5587597" cy="6423934"/>
            <a:chOff x="0" y="-28575"/>
            <a:chExt cx="1111557" cy="1277932"/>
          </a:xfrm>
        </p:grpSpPr>
        <p:sp>
          <p:nvSpPr>
            <p:cNvPr id="509" name="Google Shape;509;p10"/>
            <p:cNvSpPr/>
            <p:nvPr/>
          </p:nvSpPr>
          <p:spPr>
            <a:xfrm>
              <a:off x="0" y="0"/>
              <a:ext cx="1111557" cy="1249357"/>
            </a:xfrm>
            <a:custGeom>
              <a:avLst/>
              <a:gdLst/>
              <a:ahLst/>
              <a:cxnLst/>
              <a:rect l="l" t="t" r="r" b="b"/>
              <a:pathLst>
                <a:path w="1111557" h="1249357" extrusionOk="0">
                  <a:moveTo>
                    <a:pt x="29097" y="0"/>
                  </a:moveTo>
                  <a:lnTo>
                    <a:pt x="1082460" y="0"/>
                  </a:lnTo>
                  <a:cubicBezTo>
                    <a:pt x="1098530" y="0"/>
                    <a:pt x="1111557" y="13027"/>
                    <a:pt x="1111557" y="29097"/>
                  </a:cubicBezTo>
                  <a:lnTo>
                    <a:pt x="1111557" y="1220260"/>
                  </a:lnTo>
                  <a:cubicBezTo>
                    <a:pt x="1111557" y="1236330"/>
                    <a:pt x="1098530" y="1249357"/>
                    <a:pt x="1082460" y="1249357"/>
                  </a:cubicBezTo>
                  <a:lnTo>
                    <a:pt x="29097" y="1249357"/>
                  </a:lnTo>
                  <a:cubicBezTo>
                    <a:pt x="21380" y="1249357"/>
                    <a:pt x="13979" y="1246291"/>
                    <a:pt x="8522" y="1240835"/>
                  </a:cubicBezTo>
                  <a:cubicBezTo>
                    <a:pt x="3066" y="1235378"/>
                    <a:pt x="0" y="1227977"/>
                    <a:pt x="0" y="1220260"/>
                  </a:cubicBezTo>
                  <a:lnTo>
                    <a:pt x="0" y="29097"/>
                  </a:lnTo>
                  <a:cubicBezTo>
                    <a:pt x="0" y="21380"/>
                    <a:pt x="3066" y="13979"/>
                    <a:pt x="8522" y="8522"/>
                  </a:cubicBezTo>
                  <a:cubicBezTo>
                    <a:pt x="13979" y="3066"/>
                    <a:pt x="21380" y="0"/>
                    <a:pt x="29097" y="0"/>
                  </a:cubicBezTo>
                  <a:close/>
                </a:path>
              </a:pathLst>
            </a:custGeom>
            <a:solidFill>
              <a:srgbClr val="FFF1FA"/>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11" name="Google Shape;511;p10"/>
          <p:cNvGrpSpPr/>
          <p:nvPr/>
        </p:nvGrpSpPr>
        <p:grpSpPr>
          <a:xfrm>
            <a:off x="8192770" y="1598295"/>
            <a:ext cx="8085455" cy="7729855"/>
            <a:chOff x="0" y="-28575"/>
            <a:chExt cx="1608440" cy="1277932"/>
          </a:xfrm>
        </p:grpSpPr>
        <p:sp>
          <p:nvSpPr>
            <p:cNvPr id="512" name="Google Shape;512;p10"/>
            <p:cNvSpPr/>
            <p:nvPr/>
          </p:nvSpPr>
          <p:spPr>
            <a:xfrm>
              <a:off x="0" y="0"/>
              <a:ext cx="1608440" cy="1249357"/>
            </a:xfrm>
            <a:custGeom>
              <a:avLst/>
              <a:gdLst/>
              <a:ahLst/>
              <a:cxnLst/>
              <a:rect l="l" t="t" r="r" b="b"/>
              <a:pathLst>
                <a:path w="1608440" h="1249357" extrusionOk="0">
                  <a:moveTo>
                    <a:pt x="20108" y="0"/>
                  </a:moveTo>
                  <a:lnTo>
                    <a:pt x="1588332" y="0"/>
                  </a:lnTo>
                  <a:cubicBezTo>
                    <a:pt x="1593665" y="0"/>
                    <a:pt x="1598779" y="2119"/>
                    <a:pt x="1602550" y="5890"/>
                  </a:cubicBezTo>
                  <a:cubicBezTo>
                    <a:pt x="1606321" y="9660"/>
                    <a:pt x="1608440" y="14775"/>
                    <a:pt x="1608440" y="20108"/>
                  </a:cubicBezTo>
                  <a:lnTo>
                    <a:pt x="1608440" y="1229249"/>
                  </a:lnTo>
                  <a:cubicBezTo>
                    <a:pt x="1608440" y="1234582"/>
                    <a:pt x="1606321" y="1239697"/>
                    <a:pt x="1602550" y="1243468"/>
                  </a:cubicBezTo>
                  <a:cubicBezTo>
                    <a:pt x="1598779" y="1247239"/>
                    <a:pt x="1593665" y="1249357"/>
                    <a:pt x="1588332" y="1249357"/>
                  </a:cubicBezTo>
                  <a:lnTo>
                    <a:pt x="20108" y="1249357"/>
                  </a:lnTo>
                  <a:cubicBezTo>
                    <a:pt x="14775" y="1249357"/>
                    <a:pt x="9660" y="1247239"/>
                    <a:pt x="5890" y="1243468"/>
                  </a:cubicBezTo>
                  <a:cubicBezTo>
                    <a:pt x="2119" y="1239697"/>
                    <a:pt x="0" y="1234582"/>
                    <a:pt x="0" y="1229249"/>
                  </a:cubicBezTo>
                  <a:lnTo>
                    <a:pt x="0" y="20108"/>
                  </a:lnTo>
                  <a:cubicBezTo>
                    <a:pt x="0" y="14775"/>
                    <a:pt x="2119" y="9660"/>
                    <a:pt x="5890" y="5890"/>
                  </a:cubicBezTo>
                  <a:cubicBezTo>
                    <a:pt x="9660" y="2119"/>
                    <a:pt x="14775" y="0"/>
                    <a:pt x="20108" y="0"/>
                  </a:cubicBezTo>
                  <a:close/>
                </a:path>
              </a:pathLst>
            </a:custGeom>
            <a:solidFill>
              <a:srgbClr val="E1CB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4" name="Google Shape;518;p10"/>
          <p:cNvSpPr txBox="1"/>
          <p:nvPr/>
        </p:nvSpPr>
        <p:spPr>
          <a:xfrm>
            <a:off x="2037165" y="1599190"/>
            <a:ext cx="4887300" cy="720090"/>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5200" b="1" i="0" u="none" strike="noStrike" cap="none">
                <a:solidFill>
                  <a:srgbClr val="AC74F8"/>
                </a:solidFill>
                <a:latin typeface="Josefin Sans"/>
                <a:ea typeface="Josefin Sans"/>
                <a:cs typeface="Josefin Sans"/>
                <a:sym typeface="Josefin Sans"/>
              </a:rPr>
              <a:t>Dialog</a:t>
            </a:r>
            <a:endParaRPr lang="en-US" sz="5200" b="1" i="0" u="none" strike="noStrike" cap="none">
              <a:solidFill>
                <a:srgbClr val="AC74F8"/>
              </a:solidFill>
              <a:latin typeface="Josefin Sans"/>
              <a:ea typeface="Josefin Sans"/>
              <a:cs typeface="Josefin Sans"/>
              <a:sym typeface="Josefin Sans"/>
            </a:endParaRPr>
          </a:p>
        </p:txBody>
      </p:sp>
      <p:pic>
        <p:nvPicPr>
          <p:cNvPr id="5" name="Picture 4" descr="1"/>
          <p:cNvPicPr>
            <a:picLocks noChangeAspect="1"/>
          </p:cNvPicPr>
          <p:nvPr/>
        </p:nvPicPr>
        <p:blipFill>
          <a:blip r:embed="rId2"/>
          <a:stretch>
            <a:fillRect/>
          </a:stretch>
        </p:blipFill>
        <p:spPr>
          <a:xfrm>
            <a:off x="2310765" y="2534920"/>
            <a:ext cx="4743450" cy="6097905"/>
          </a:xfrm>
          <a:prstGeom prst="rect">
            <a:avLst/>
          </a:prstGeom>
        </p:spPr>
      </p:pic>
      <p:pic>
        <p:nvPicPr>
          <p:cNvPr id="2" name="Picture 1" descr="3"/>
          <p:cNvPicPr>
            <a:picLocks noChangeAspect="1"/>
          </p:cNvPicPr>
          <p:nvPr/>
        </p:nvPicPr>
        <p:blipFill>
          <a:blip r:embed="rId3"/>
          <a:stretch>
            <a:fillRect/>
          </a:stretch>
        </p:blipFill>
        <p:spPr>
          <a:xfrm>
            <a:off x="8192770" y="1811020"/>
            <a:ext cx="8030845" cy="74574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84033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4" name="Google Shape;324;p6"/>
          <p:cNvGrpSpPr/>
          <p:nvPr/>
        </p:nvGrpSpPr>
        <p:grpSpPr>
          <a:xfrm>
            <a:off x="1539240" y="2418715"/>
            <a:ext cx="4785995" cy="3108960"/>
            <a:chOff x="0" y="0"/>
            <a:chExt cx="8530305" cy="8530305"/>
          </a:xfrm>
        </p:grpSpPr>
        <p:grpSp>
          <p:nvGrpSpPr>
            <p:cNvPr id="325" name="Google Shape;325;p6"/>
            <p:cNvGrpSpPr/>
            <p:nvPr/>
          </p:nvGrpSpPr>
          <p:grpSpPr>
            <a:xfrm>
              <a:off x="0" y="0"/>
              <a:ext cx="8530305" cy="8530305"/>
              <a:chOff x="0" y="0"/>
              <a:chExt cx="812800" cy="812800"/>
            </a:xfrm>
          </p:grpSpPr>
          <p:sp>
            <p:nvSpPr>
              <p:cNvPr id="326" name="Google Shape;32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8" name="Google Shape;328;p6"/>
            <p:cNvGrpSpPr/>
            <p:nvPr/>
          </p:nvGrpSpPr>
          <p:grpSpPr>
            <a:xfrm>
              <a:off x="402162" y="402162"/>
              <a:ext cx="7725982" cy="7725982"/>
              <a:chOff x="0" y="0"/>
              <a:chExt cx="812800" cy="812800"/>
            </a:xfrm>
          </p:grpSpPr>
          <p:sp>
            <p:nvSpPr>
              <p:cNvPr id="329" name="Google Shape;329;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31" name="Google Shape;331;p6"/>
            <p:cNvSpPr txBox="1"/>
            <p:nvPr/>
          </p:nvSpPr>
          <p:spPr>
            <a:xfrm>
              <a:off x="872427" y="2641647"/>
              <a:ext cx="6785100" cy="3799958"/>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Custom Dialog</a:t>
              </a:r>
              <a:endParaRPr lang="en-US" sz="4500" b="1" i="0" u="none" strike="noStrike" cap="none">
                <a:solidFill>
                  <a:srgbClr val="AC74F8"/>
                </a:solidFill>
                <a:latin typeface="Josefin Sans"/>
                <a:ea typeface="Josefin Sans"/>
                <a:cs typeface="Josefin Sans"/>
                <a:sym typeface="Josefin Sans"/>
              </a:endParaRPr>
            </a:p>
          </p:txBody>
        </p:sp>
      </p:grpSp>
      <p:sp>
        <p:nvSpPr>
          <p:cNvPr id="332" name="Google Shape;332;p6"/>
          <p:cNvSpPr/>
          <p:nvPr/>
        </p:nvSpPr>
        <p:spPr>
          <a:xfrm>
            <a:off x="6891655" y="300355"/>
            <a:ext cx="9723120" cy="9155430"/>
          </a:xfrm>
          <a:custGeom>
            <a:avLst/>
            <a:gdLst/>
            <a:ahLst/>
            <a:cxnLst/>
            <a:rect l="l" t="t" r="r" b="b"/>
            <a:pathLst>
              <a:path w="2811711" h="2476589" extrusionOk="0">
                <a:moveTo>
                  <a:pt x="0" y="0"/>
                </a:moveTo>
                <a:lnTo>
                  <a:pt x="2811711" y="0"/>
                </a:lnTo>
                <a:lnTo>
                  <a:pt x="2811711" y="2476589"/>
                </a:lnTo>
                <a:lnTo>
                  <a:pt x="0" y="2476589"/>
                </a:lnTo>
                <a:close/>
              </a:path>
            </a:pathLst>
          </a:custGeom>
          <a:solidFill>
            <a:srgbClr val="FFFFFF"/>
          </a:solidFill>
          <a:ln w="76200" cap="flat" cmpd="sng">
            <a:solidFill>
              <a:srgbClr val="AC74F8"/>
            </a:solidFill>
            <a:prstDash val="solid"/>
            <a:round/>
            <a:headEnd type="none" w="sm" len="sm"/>
            <a:tailEnd type="none" w="sm" len="sm"/>
          </a:ln>
        </p:spPr>
      </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41" name="Google Shape;341;p6"/>
          <p:cNvSpPr txBox="1"/>
          <p:nvPr/>
        </p:nvSpPr>
        <p:spPr>
          <a:xfrm>
            <a:off x="7207250" y="299720"/>
            <a:ext cx="8902065" cy="9156065"/>
          </a:xfrm>
          <a:prstGeom prst="rect">
            <a:avLst/>
          </a:prstGeom>
          <a:noFill/>
          <a:ln>
            <a:noFill/>
          </a:ln>
        </p:spPr>
        <p:txBody>
          <a:bodyPr spcFirstLastPara="1" wrap="square" lIns="0" tIns="0" rIns="0" bIns="0" anchor="t" anchorCtr="0">
            <a:spAutoFit/>
          </a:bodyPr>
          <a:lstStyle/>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Custom Dialog là một loại cửa sổ tự định nghĩa được lập trình viên tạo ra để đáp ứng nhu cầu cụ thể của ứng dụng. Để sử dụng Custom Dialog, ta cần thiết kế giao diện của nó bằng XML và viết mã xử lý sự kiện tương ứng.</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Trong Demo Custom Dialog, khi người dùng nhấn vào nút "Show Dialog", một Custom Dialog sẽ xuất hiện. Custom Dialog này có hai nút "Đồng Ý" và "Hủy". Nếu người dùng nhấn vào nút "Đồng Ý", ứng dụng sẽ thoát đóng. Ngược lại, nếu người dùng nhấn vào nút "Hủy", ứng dụng sẽ trở lại màn hình chính.</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Đây là một cách rút gọn và tóm tắt yêu cầu của bạn. Tuy nhiên, để thực hiện Demo Custom Dialog, bạn cần thực hiện thêm các bước thiết kế giao diện XML và viết mã xử lý sự kiện tương ứng trong mã nguồn của ứng dụng.</a:t>
            </a:r>
            <a:endParaRPr lang="en-US" sz="2800" b="0" i="0" u="none" strike="noStrike" cap="none">
              <a:solidFill>
                <a:srgbClr val="000000"/>
              </a:solidFill>
              <a:latin typeface="Josefin Sans"/>
              <a:ea typeface="Josefin Sans"/>
              <a:cs typeface="Josefin Sans"/>
              <a:sym typeface="Josefi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2" name="Google Shape;331;p6"/>
          <p:cNvSpPr txBox="1"/>
          <p:nvPr/>
        </p:nvSpPr>
        <p:spPr>
          <a:xfrm>
            <a:off x="1252855" y="349250"/>
            <a:ext cx="9466580" cy="1384935"/>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Để sử dụng Custom Dialog, chúng ta thực hiện các bước như sau: </a:t>
            </a:r>
            <a:endParaRPr lang="en-US" sz="4500" b="1" i="0" u="none" strike="noStrike" cap="none">
              <a:solidFill>
                <a:srgbClr val="AC74F8"/>
              </a:solidFill>
              <a:latin typeface="Josefin Sans"/>
              <a:ea typeface="Josefin Sans"/>
              <a:cs typeface="Josefin Sans"/>
              <a:sym typeface="Josefin Sans"/>
            </a:endParaRPr>
          </a:p>
        </p:txBody>
      </p:sp>
      <p:sp>
        <p:nvSpPr>
          <p:cNvPr id="3" name="Google Shape;341;p6"/>
          <p:cNvSpPr txBox="1"/>
          <p:nvPr/>
        </p:nvSpPr>
        <p:spPr>
          <a:xfrm>
            <a:off x="1414145" y="2235200"/>
            <a:ext cx="15276830" cy="6463030"/>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rgbClr val="E97AF0"/>
                </a:solidFill>
                <a:latin typeface="Josefin Sans"/>
                <a:ea typeface="Josefin Sans"/>
                <a:cs typeface="Josefin Sans"/>
                <a:sym typeface="Josefin Sans"/>
              </a:rPr>
              <a:t>Bước 1</a:t>
            </a:r>
            <a:endParaRPr lang="en-US" sz="2800" b="1" i="0" u="sng" strike="noStrike" cap="none">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800" b="0" i="0" u="none" strike="noStrike" cap="none">
                <a:solidFill>
                  <a:srgbClr val="000000"/>
                </a:solidFill>
                <a:latin typeface="Josefin Sans"/>
                <a:ea typeface="Josefin Sans"/>
                <a:cs typeface="Josefin Sans"/>
                <a:sym typeface="Josefin Sans"/>
              </a:rPr>
              <a:t>Tạo Project có tên là Custom Dialog và thiết kế giao diện màn hình chương trình chính .</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Bước 2</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800">
                <a:latin typeface="Josefin Sans"/>
                <a:ea typeface="Josefin Sans"/>
                <a:cs typeface="Josefin Sans"/>
                <a:sym typeface="Josefin Sans"/>
              </a:rPr>
              <a:t>Thiết kế giao diện XML cho Custom Dialog như sau. Nhấn chuột phải tại thư mục Layout -New-Layout Resource file- nhập vào custom_dialog_xac_nhan.xml</a:t>
            </a:r>
            <a:endParaRPr lang="en-US" sz="28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Bước 3</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800">
                <a:latin typeface="Josefin Sans"/>
                <a:ea typeface="Josefin Sans"/>
                <a:cs typeface="Josefin Sans"/>
                <a:sym typeface="Josefin Sans"/>
              </a:rPr>
              <a:t>Viết code xử lý sự kiện trên Custom Dialog.</a:t>
            </a:r>
            <a:endParaRPr lang="en-US" sz="28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Bước 4</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800">
                <a:latin typeface="Josefin Sans"/>
                <a:ea typeface="Josefin Sans"/>
                <a:cs typeface="Josefin Sans"/>
                <a:sym typeface="Josefin Sans"/>
              </a:rPr>
              <a:t>Viết code xử lý sự kiện nút nhẫn Show Dialog trên màn hình chương trình chính.</a:t>
            </a:r>
            <a:endParaRPr lang="en-US" sz="2800">
              <a:latin typeface="Josefin Sans"/>
              <a:ea typeface="Josefin Sans"/>
              <a:cs typeface="Josefin Sans"/>
              <a:sym typeface="Josefi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E593"/>
        </a:solidFill>
        <a:effectLst/>
      </p:bgPr>
    </p:bg>
    <p:spTree>
      <p:nvGrpSpPr>
        <p:cNvPr id="1" name="Shape 491"/>
        <p:cNvGrpSpPr/>
        <p:nvPr/>
      </p:nvGrpSpPr>
      <p:grpSpPr>
        <a:xfrm>
          <a:off x="0" y="0"/>
          <a:ext cx="0" cy="0"/>
          <a:chOff x="0" y="0"/>
          <a:chExt cx="0" cy="0"/>
        </a:xfrm>
      </p:grpSpPr>
      <p:grpSp>
        <p:nvGrpSpPr>
          <p:cNvPr id="492" name="Google Shape;492;p10"/>
          <p:cNvGrpSpPr/>
          <p:nvPr/>
        </p:nvGrpSpPr>
        <p:grpSpPr>
          <a:xfrm>
            <a:off x="-218317" y="-2912955"/>
            <a:ext cx="18743683" cy="18738744"/>
            <a:chOff x="0" y="0"/>
            <a:chExt cx="24991578" cy="24984992"/>
          </a:xfrm>
        </p:grpSpPr>
        <p:pic>
          <p:nvPicPr>
            <p:cNvPr id="493" name="Google Shape;493;p10"/>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494" name="Google Shape;494;p10"/>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495" name="Google Shape;495;p10"/>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496" name="Google Shape;496;p10"/>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497" name="Google Shape;497;p10"/>
          <p:cNvGrpSpPr/>
          <p:nvPr/>
        </p:nvGrpSpPr>
        <p:grpSpPr>
          <a:xfrm>
            <a:off x="1028700" y="651804"/>
            <a:ext cx="16230600" cy="8822690"/>
            <a:chOff x="0" y="-214270"/>
            <a:chExt cx="21640800" cy="11763587"/>
          </a:xfrm>
        </p:grpSpPr>
        <p:grpSp>
          <p:nvGrpSpPr>
            <p:cNvPr id="498" name="Google Shape;498;p10"/>
            <p:cNvGrpSpPr/>
            <p:nvPr/>
          </p:nvGrpSpPr>
          <p:grpSpPr>
            <a:xfrm>
              <a:off x="0" y="-214270"/>
              <a:ext cx="21640800" cy="11763587"/>
              <a:chOff x="0" y="-28575"/>
              <a:chExt cx="2886014" cy="1568790"/>
            </a:xfrm>
          </p:grpSpPr>
          <p:sp>
            <p:nvSpPr>
              <p:cNvPr id="499" name="Google Shape;499;p10"/>
              <p:cNvSpPr/>
              <p:nvPr/>
            </p:nvSpPr>
            <p:spPr>
              <a:xfrm>
                <a:off x="0" y="0"/>
                <a:ext cx="2886014" cy="1540215"/>
              </a:xfrm>
              <a:custGeom>
                <a:avLst/>
                <a:gdLst/>
                <a:ahLst/>
                <a:cxnLst/>
                <a:rect l="l" t="t" r="r" b="b"/>
                <a:pathLst>
                  <a:path w="2886014" h="1540215" extrusionOk="0">
                    <a:moveTo>
                      <a:pt x="7155" y="0"/>
                    </a:moveTo>
                    <a:lnTo>
                      <a:pt x="2878859" y="0"/>
                    </a:lnTo>
                    <a:cubicBezTo>
                      <a:pt x="2880757" y="0"/>
                      <a:pt x="2882577" y="754"/>
                      <a:pt x="2883918" y="2096"/>
                    </a:cubicBezTo>
                    <a:cubicBezTo>
                      <a:pt x="2885260" y="3437"/>
                      <a:pt x="2886014" y="5257"/>
                      <a:pt x="2886014" y="7155"/>
                    </a:cubicBezTo>
                    <a:lnTo>
                      <a:pt x="2886014" y="1533060"/>
                    </a:lnTo>
                    <a:cubicBezTo>
                      <a:pt x="2886014" y="1537012"/>
                      <a:pt x="2882811" y="1540215"/>
                      <a:pt x="2878859" y="1540215"/>
                    </a:cubicBezTo>
                    <a:lnTo>
                      <a:pt x="7155" y="1540215"/>
                    </a:lnTo>
                    <a:cubicBezTo>
                      <a:pt x="5257" y="1540215"/>
                      <a:pt x="3437" y="1539461"/>
                      <a:pt x="2096" y="1538120"/>
                    </a:cubicBezTo>
                    <a:cubicBezTo>
                      <a:pt x="754" y="1536778"/>
                      <a:pt x="0" y="1534958"/>
                      <a:pt x="0" y="1533060"/>
                    </a:cubicBezTo>
                    <a:lnTo>
                      <a:pt x="0" y="7155"/>
                    </a:lnTo>
                    <a:cubicBezTo>
                      <a:pt x="0" y="5257"/>
                      <a:pt x="754" y="3437"/>
                      <a:pt x="2096" y="2096"/>
                    </a:cubicBezTo>
                    <a:cubicBezTo>
                      <a:pt x="3437" y="754"/>
                      <a:pt x="5257" y="0"/>
                      <a:pt x="7155"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501" name="Google Shape;501;p10"/>
            <p:cNvCxnSpPr/>
            <p:nvPr/>
          </p:nvCxnSpPr>
          <p:spPr>
            <a:xfrm>
              <a:off x="35259" y="885822"/>
              <a:ext cx="21605541" cy="0"/>
            </a:xfrm>
            <a:prstGeom prst="straightConnector1">
              <a:avLst/>
            </a:prstGeom>
            <a:noFill/>
            <a:ln w="76200" cap="flat" cmpd="sng">
              <a:solidFill>
                <a:srgbClr val="AC74F8"/>
              </a:solidFill>
              <a:prstDash val="solid"/>
              <a:round/>
              <a:headEnd type="none" w="sm" len="sm"/>
              <a:tailEnd type="none" w="sm" len="sm"/>
            </a:ln>
          </p:spPr>
        </p:cxnSp>
        <p:cxnSp>
          <p:nvCxnSpPr>
            <p:cNvPr id="502" name="Google Shape;502;p10"/>
            <p:cNvCxnSpPr/>
            <p:nvPr/>
          </p:nvCxnSpPr>
          <p:spPr>
            <a:xfrm rot="5400000">
              <a:off x="15726433" y="6179469"/>
              <a:ext cx="10612695" cy="0"/>
            </a:xfrm>
            <a:prstGeom prst="straightConnector1">
              <a:avLst/>
            </a:prstGeom>
            <a:noFill/>
            <a:ln w="76200" cap="flat" cmpd="sng">
              <a:solidFill>
                <a:srgbClr val="AC74F8"/>
              </a:solidFill>
              <a:prstDash val="solid"/>
              <a:round/>
              <a:headEnd type="none" w="sm" len="sm"/>
              <a:tailEnd type="none" w="sm" len="sm"/>
            </a:ln>
          </p:spPr>
        </p:cxnSp>
        <p:cxnSp>
          <p:nvCxnSpPr>
            <p:cNvPr id="503" name="Google Shape;503;p10"/>
            <p:cNvCxnSpPr/>
            <p:nvPr/>
          </p:nvCxnSpPr>
          <p:spPr>
            <a:xfrm>
              <a:off x="19140474" y="440818"/>
              <a:ext cx="528600" cy="0"/>
            </a:xfrm>
            <a:prstGeom prst="straightConnector1">
              <a:avLst/>
            </a:prstGeom>
            <a:noFill/>
            <a:ln w="76200" cap="flat" cmpd="sng">
              <a:solidFill>
                <a:srgbClr val="AC74F8"/>
              </a:solidFill>
              <a:prstDash val="solid"/>
              <a:round/>
              <a:headEnd type="none" w="sm" len="sm"/>
              <a:tailEnd type="none" w="sm" len="sm"/>
            </a:ln>
          </p:spPr>
        </p:cxnSp>
        <p:cxnSp>
          <p:nvCxnSpPr>
            <p:cNvPr id="504" name="Google Shape;504;p10"/>
            <p:cNvCxnSpPr/>
            <p:nvPr/>
          </p:nvCxnSpPr>
          <p:spPr>
            <a:xfrm rot="2700000">
              <a:off x="20621882" y="419203"/>
              <a:ext cx="528633" cy="0"/>
            </a:xfrm>
            <a:prstGeom prst="straightConnector1">
              <a:avLst/>
            </a:prstGeom>
            <a:noFill/>
            <a:ln w="76200" cap="flat" cmpd="sng">
              <a:solidFill>
                <a:srgbClr val="AC74F8"/>
              </a:solidFill>
              <a:prstDash val="solid"/>
              <a:round/>
              <a:headEnd type="none" w="sm" len="sm"/>
              <a:tailEnd type="none" w="sm" len="sm"/>
            </a:ln>
          </p:spPr>
        </p:cxnSp>
        <p:cxnSp>
          <p:nvCxnSpPr>
            <p:cNvPr id="505" name="Google Shape;505;p10"/>
            <p:cNvCxnSpPr/>
            <p:nvPr/>
          </p:nvCxnSpPr>
          <p:spPr>
            <a:xfrm rot="8100000">
              <a:off x="20621843" y="419203"/>
              <a:ext cx="528633" cy="0"/>
            </a:xfrm>
            <a:prstGeom prst="straightConnector1">
              <a:avLst/>
            </a:prstGeom>
            <a:noFill/>
            <a:ln w="76200" cap="flat" cmpd="sng">
              <a:solidFill>
                <a:srgbClr val="AC74F8"/>
              </a:solidFill>
              <a:prstDash val="solid"/>
              <a:round/>
              <a:headEnd type="none" w="sm" len="sm"/>
              <a:tailEnd type="none" w="sm" len="sm"/>
            </a:ln>
          </p:spPr>
        </p:cxnSp>
        <p:sp>
          <p:nvSpPr>
            <p:cNvPr id="506" name="Google Shape;506;p10"/>
            <p:cNvSpPr/>
            <p:nvPr/>
          </p:nvSpPr>
          <p:spPr>
            <a:xfrm>
              <a:off x="19994837" y="243427"/>
              <a:ext cx="373888" cy="373888"/>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AC74F8"/>
              </a:solidFill>
              <a:prstDash val="solid"/>
              <a:round/>
              <a:headEnd type="none" w="sm" len="sm"/>
              <a:tailEnd type="none" w="sm" len="sm"/>
            </a:ln>
          </p:spPr>
        </p:sp>
        <p:sp>
          <p:nvSpPr>
            <p:cNvPr id="507" name="Google Shape;507;p10"/>
            <p:cNvSpPr/>
            <p:nvPr/>
          </p:nvSpPr>
          <p:spPr>
            <a:xfrm>
              <a:off x="21232535" y="1167226"/>
              <a:ext cx="199331" cy="1516882"/>
            </a:xfrm>
            <a:custGeom>
              <a:avLst/>
              <a:gdLst/>
              <a:ahLst/>
              <a:cxnLst/>
              <a:rect l="l" t="t" r="r" b="b"/>
              <a:pathLst>
                <a:path w="39374" h="299631" extrusionOk="0">
                  <a:moveTo>
                    <a:pt x="19687" y="0"/>
                  </a:moveTo>
                  <a:lnTo>
                    <a:pt x="19687" y="0"/>
                  </a:lnTo>
                  <a:cubicBezTo>
                    <a:pt x="24908" y="0"/>
                    <a:pt x="29916" y="2074"/>
                    <a:pt x="33608" y="5766"/>
                  </a:cubicBezTo>
                  <a:cubicBezTo>
                    <a:pt x="37300" y="9458"/>
                    <a:pt x="39374" y="14466"/>
                    <a:pt x="39374" y="19687"/>
                  </a:cubicBezTo>
                  <a:lnTo>
                    <a:pt x="39374" y="279944"/>
                  </a:lnTo>
                  <a:cubicBezTo>
                    <a:pt x="39374" y="290817"/>
                    <a:pt x="30560" y="299631"/>
                    <a:pt x="19687" y="299631"/>
                  </a:cubicBezTo>
                  <a:lnTo>
                    <a:pt x="19687" y="299631"/>
                  </a:lnTo>
                  <a:cubicBezTo>
                    <a:pt x="8814" y="299631"/>
                    <a:pt x="0" y="290817"/>
                    <a:pt x="0" y="279944"/>
                  </a:cubicBezTo>
                  <a:lnTo>
                    <a:pt x="0" y="19687"/>
                  </a:lnTo>
                  <a:cubicBezTo>
                    <a:pt x="0" y="8814"/>
                    <a:pt x="8814" y="0"/>
                    <a:pt x="19687" y="0"/>
                  </a:cubicBezTo>
                  <a:close/>
                </a:path>
              </a:pathLst>
            </a:custGeom>
            <a:solidFill>
              <a:srgbClr val="AC7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8" name="Google Shape;508;p10"/>
          <p:cNvGrpSpPr/>
          <p:nvPr/>
        </p:nvGrpSpPr>
        <p:grpSpPr>
          <a:xfrm>
            <a:off x="2009615" y="2296394"/>
            <a:ext cx="5587597" cy="6423934"/>
            <a:chOff x="0" y="-28575"/>
            <a:chExt cx="1111557" cy="1277932"/>
          </a:xfrm>
        </p:grpSpPr>
        <p:sp>
          <p:nvSpPr>
            <p:cNvPr id="509" name="Google Shape;509;p10"/>
            <p:cNvSpPr/>
            <p:nvPr/>
          </p:nvSpPr>
          <p:spPr>
            <a:xfrm>
              <a:off x="0" y="0"/>
              <a:ext cx="1111557" cy="1249357"/>
            </a:xfrm>
            <a:custGeom>
              <a:avLst/>
              <a:gdLst/>
              <a:ahLst/>
              <a:cxnLst/>
              <a:rect l="l" t="t" r="r" b="b"/>
              <a:pathLst>
                <a:path w="1111557" h="1249357" extrusionOk="0">
                  <a:moveTo>
                    <a:pt x="29097" y="0"/>
                  </a:moveTo>
                  <a:lnTo>
                    <a:pt x="1082460" y="0"/>
                  </a:lnTo>
                  <a:cubicBezTo>
                    <a:pt x="1098530" y="0"/>
                    <a:pt x="1111557" y="13027"/>
                    <a:pt x="1111557" y="29097"/>
                  </a:cubicBezTo>
                  <a:lnTo>
                    <a:pt x="1111557" y="1220260"/>
                  </a:lnTo>
                  <a:cubicBezTo>
                    <a:pt x="1111557" y="1236330"/>
                    <a:pt x="1098530" y="1249357"/>
                    <a:pt x="1082460" y="1249357"/>
                  </a:cubicBezTo>
                  <a:lnTo>
                    <a:pt x="29097" y="1249357"/>
                  </a:lnTo>
                  <a:cubicBezTo>
                    <a:pt x="21380" y="1249357"/>
                    <a:pt x="13979" y="1246291"/>
                    <a:pt x="8522" y="1240835"/>
                  </a:cubicBezTo>
                  <a:cubicBezTo>
                    <a:pt x="3066" y="1235378"/>
                    <a:pt x="0" y="1227977"/>
                    <a:pt x="0" y="1220260"/>
                  </a:cubicBezTo>
                  <a:lnTo>
                    <a:pt x="0" y="29097"/>
                  </a:lnTo>
                  <a:cubicBezTo>
                    <a:pt x="0" y="21380"/>
                    <a:pt x="3066" y="13979"/>
                    <a:pt x="8522" y="8522"/>
                  </a:cubicBezTo>
                  <a:cubicBezTo>
                    <a:pt x="13979" y="3066"/>
                    <a:pt x="21380" y="0"/>
                    <a:pt x="29097" y="0"/>
                  </a:cubicBezTo>
                  <a:close/>
                </a:path>
              </a:pathLst>
            </a:custGeom>
            <a:solidFill>
              <a:srgbClr val="FFF1FA"/>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11" name="Google Shape;511;p10"/>
          <p:cNvGrpSpPr/>
          <p:nvPr/>
        </p:nvGrpSpPr>
        <p:grpSpPr>
          <a:xfrm>
            <a:off x="8192770" y="1598295"/>
            <a:ext cx="8085455" cy="7729855"/>
            <a:chOff x="0" y="-28575"/>
            <a:chExt cx="1608440" cy="1277932"/>
          </a:xfrm>
        </p:grpSpPr>
        <p:sp>
          <p:nvSpPr>
            <p:cNvPr id="512" name="Google Shape;512;p10"/>
            <p:cNvSpPr/>
            <p:nvPr/>
          </p:nvSpPr>
          <p:spPr>
            <a:xfrm>
              <a:off x="0" y="0"/>
              <a:ext cx="1608440" cy="1249357"/>
            </a:xfrm>
            <a:custGeom>
              <a:avLst/>
              <a:gdLst/>
              <a:ahLst/>
              <a:cxnLst/>
              <a:rect l="l" t="t" r="r" b="b"/>
              <a:pathLst>
                <a:path w="1608440" h="1249357" extrusionOk="0">
                  <a:moveTo>
                    <a:pt x="20108" y="0"/>
                  </a:moveTo>
                  <a:lnTo>
                    <a:pt x="1588332" y="0"/>
                  </a:lnTo>
                  <a:cubicBezTo>
                    <a:pt x="1593665" y="0"/>
                    <a:pt x="1598779" y="2119"/>
                    <a:pt x="1602550" y="5890"/>
                  </a:cubicBezTo>
                  <a:cubicBezTo>
                    <a:pt x="1606321" y="9660"/>
                    <a:pt x="1608440" y="14775"/>
                    <a:pt x="1608440" y="20108"/>
                  </a:cubicBezTo>
                  <a:lnTo>
                    <a:pt x="1608440" y="1229249"/>
                  </a:lnTo>
                  <a:cubicBezTo>
                    <a:pt x="1608440" y="1234582"/>
                    <a:pt x="1606321" y="1239697"/>
                    <a:pt x="1602550" y="1243468"/>
                  </a:cubicBezTo>
                  <a:cubicBezTo>
                    <a:pt x="1598779" y="1247239"/>
                    <a:pt x="1593665" y="1249357"/>
                    <a:pt x="1588332" y="1249357"/>
                  </a:cubicBezTo>
                  <a:lnTo>
                    <a:pt x="20108" y="1249357"/>
                  </a:lnTo>
                  <a:cubicBezTo>
                    <a:pt x="14775" y="1249357"/>
                    <a:pt x="9660" y="1247239"/>
                    <a:pt x="5890" y="1243468"/>
                  </a:cubicBezTo>
                  <a:cubicBezTo>
                    <a:pt x="2119" y="1239697"/>
                    <a:pt x="0" y="1234582"/>
                    <a:pt x="0" y="1229249"/>
                  </a:cubicBezTo>
                  <a:lnTo>
                    <a:pt x="0" y="20108"/>
                  </a:lnTo>
                  <a:cubicBezTo>
                    <a:pt x="0" y="14775"/>
                    <a:pt x="2119" y="9660"/>
                    <a:pt x="5890" y="5890"/>
                  </a:cubicBezTo>
                  <a:cubicBezTo>
                    <a:pt x="9660" y="2119"/>
                    <a:pt x="14775" y="0"/>
                    <a:pt x="20108" y="0"/>
                  </a:cubicBezTo>
                  <a:close/>
                </a:path>
              </a:pathLst>
            </a:custGeom>
            <a:solidFill>
              <a:srgbClr val="E1CB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4" name="Google Shape;518;p10"/>
          <p:cNvSpPr txBox="1"/>
          <p:nvPr/>
        </p:nvSpPr>
        <p:spPr>
          <a:xfrm>
            <a:off x="2037165" y="1599190"/>
            <a:ext cx="4887300" cy="720090"/>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5200" b="1" i="0" u="none" strike="noStrike" cap="none">
                <a:solidFill>
                  <a:srgbClr val="AC74F8"/>
                </a:solidFill>
                <a:latin typeface="Josefin Sans"/>
                <a:ea typeface="Josefin Sans"/>
                <a:cs typeface="Josefin Sans"/>
                <a:sym typeface="Josefin Sans"/>
              </a:rPr>
              <a:t>Custom Dialog</a:t>
            </a:r>
            <a:endParaRPr lang="en-US" sz="5200" b="1" i="0" u="none" strike="noStrike" cap="none">
              <a:solidFill>
                <a:srgbClr val="AC74F8"/>
              </a:solidFill>
              <a:latin typeface="Josefin Sans"/>
              <a:ea typeface="Josefin Sans"/>
              <a:cs typeface="Josefin Sans"/>
              <a:sym typeface="Josefin Sans"/>
            </a:endParaRPr>
          </a:p>
        </p:txBody>
      </p:sp>
      <p:pic>
        <p:nvPicPr>
          <p:cNvPr id="3" name="Picture 2" descr="1"/>
          <p:cNvPicPr>
            <a:picLocks noChangeAspect="1"/>
          </p:cNvPicPr>
          <p:nvPr/>
        </p:nvPicPr>
        <p:blipFill>
          <a:blip r:embed="rId2"/>
          <a:stretch>
            <a:fillRect/>
          </a:stretch>
        </p:blipFill>
        <p:spPr>
          <a:xfrm>
            <a:off x="2731135" y="2524125"/>
            <a:ext cx="4144010" cy="6052185"/>
          </a:xfrm>
          <a:prstGeom prst="rect">
            <a:avLst/>
          </a:prstGeom>
        </p:spPr>
      </p:pic>
      <p:pic>
        <p:nvPicPr>
          <p:cNvPr id="6" name="Picture 5" descr="2"/>
          <p:cNvPicPr>
            <a:picLocks noChangeAspect="1"/>
          </p:cNvPicPr>
          <p:nvPr/>
        </p:nvPicPr>
        <p:blipFill>
          <a:blip r:embed="rId3"/>
          <a:stretch>
            <a:fillRect/>
          </a:stretch>
        </p:blipFill>
        <p:spPr>
          <a:xfrm>
            <a:off x="8321675" y="1882140"/>
            <a:ext cx="7905750" cy="73444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84033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4" name="Google Shape;324;p6"/>
          <p:cNvGrpSpPr/>
          <p:nvPr/>
        </p:nvGrpSpPr>
        <p:grpSpPr>
          <a:xfrm>
            <a:off x="1539240" y="2418715"/>
            <a:ext cx="4785995" cy="3108960"/>
            <a:chOff x="0" y="0"/>
            <a:chExt cx="8530305" cy="8530305"/>
          </a:xfrm>
        </p:grpSpPr>
        <p:grpSp>
          <p:nvGrpSpPr>
            <p:cNvPr id="325" name="Google Shape;325;p6"/>
            <p:cNvGrpSpPr/>
            <p:nvPr/>
          </p:nvGrpSpPr>
          <p:grpSpPr>
            <a:xfrm>
              <a:off x="0" y="0"/>
              <a:ext cx="8530305" cy="8530305"/>
              <a:chOff x="0" y="0"/>
              <a:chExt cx="812800" cy="812800"/>
            </a:xfrm>
          </p:grpSpPr>
          <p:sp>
            <p:nvSpPr>
              <p:cNvPr id="326" name="Google Shape;32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8" name="Google Shape;328;p6"/>
            <p:cNvGrpSpPr/>
            <p:nvPr/>
          </p:nvGrpSpPr>
          <p:grpSpPr>
            <a:xfrm>
              <a:off x="402162" y="402162"/>
              <a:ext cx="7725982" cy="7725982"/>
              <a:chOff x="0" y="0"/>
              <a:chExt cx="812800" cy="812800"/>
            </a:xfrm>
          </p:grpSpPr>
          <p:sp>
            <p:nvSpPr>
              <p:cNvPr id="329" name="Google Shape;329;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31" name="Google Shape;331;p6"/>
            <p:cNvSpPr txBox="1"/>
            <p:nvPr/>
          </p:nvSpPr>
          <p:spPr>
            <a:xfrm>
              <a:off x="872427" y="3213121"/>
              <a:ext cx="6785100" cy="1899108"/>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Notification</a:t>
              </a:r>
              <a:endParaRPr lang="en-US" sz="4500" b="1" i="0" u="none" strike="noStrike" cap="none">
                <a:solidFill>
                  <a:srgbClr val="AC74F8"/>
                </a:solidFill>
                <a:latin typeface="Josefin Sans"/>
                <a:ea typeface="Josefin Sans"/>
                <a:cs typeface="Josefin Sans"/>
                <a:sym typeface="Josefin Sans"/>
              </a:endParaRPr>
            </a:p>
          </p:txBody>
        </p:sp>
      </p:grpSp>
      <p:sp>
        <p:nvSpPr>
          <p:cNvPr id="332" name="Google Shape;332;p6"/>
          <p:cNvSpPr/>
          <p:nvPr/>
        </p:nvSpPr>
        <p:spPr>
          <a:xfrm>
            <a:off x="6891655" y="932815"/>
            <a:ext cx="9723120" cy="7477760"/>
          </a:xfrm>
          <a:custGeom>
            <a:avLst/>
            <a:gdLst/>
            <a:ahLst/>
            <a:cxnLst/>
            <a:rect l="l" t="t" r="r" b="b"/>
            <a:pathLst>
              <a:path w="2811711" h="2476589" extrusionOk="0">
                <a:moveTo>
                  <a:pt x="0" y="0"/>
                </a:moveTo>
                <a:lnTo>
                  <a:pt x="2811711" y="0"/>
                </a:lnTo>
                <a:lnTo>
                  <a:pt x="2811711" y="2476589"/>
                </a:lnTo>
                <a:lnTo>
                  <a:pt x="0" y="2476589"/>
                </a:lnTo>
                <a:close/>
              </a:path>
            </a:pathLst>
          </a:custGeom>
          <a:solidFill>
            <a:srgbClr val="FFFFFF"/>
          </a:solidFill>
          <a:ln w="76200" cap="flat" cmpd="sng">
            <a:solidFill>
              <a:srgbClr val="AC74F8"/>
            </a:solidFill>
            <a:prstDash val="solid"/>
            <a:round/>
            <a:headEnd type="none" w="sm" len="sm"/>
            <a:tailEnd type="none" w="sm" len="sm"/>
          </a:ln>
        </p:spPr>
      </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41" name="Google Shape;341;p6"/>
          <p:cNvSpPr txBox="1"/>
          <p:nvPr/>
        </p:nvSpPr>
        <p:spPr>
          <a:xfrm>
            <a:off x="7206615" y="1225550"/>
            <a:ext cx="8902065" cy="5386070"/>
          </a:xfrm>
          <a:prstGeom prst="rect">
            <a:avLst/>
          </a:prstGeom>
          <a:noFill/>
          <a:ln>
            <a:noFill/>
          </a:ln>
        </p:spPr>
        <p:txBody>
          <a:bodyPr spcFirstLastPara="1" wrap="square" lIns="0" tIns="0" rIns="0" bIns="0" anchor="t" anchorCtr="0">
            <a:spAutoFit/>
          </a:bodyPr>
          <a:lstStyle/>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Notification là một tin nhắn hiển thị bên ngoài giao diện người dùng, thông báo cho người dùng về các thông tin, lời nhắc hoặc liên lạc từ ứng dụng, thường được sử dụng khi ứng dụng đang hoạt động ở chế độ nền.</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Để sử dụng Notification chúng ta cần tạo đối tượng Builder từ NotificationCompat.Builder. Tạo một Notification Builder bằng cách sử dụng phương thức NotificationCompat.Builder.build() như sau :</a:t>
            </a:r>
            <a:endParaRPr lang="en-US" sz="2800" b="0" i="0" u="none" strike="noStrike" cap="none">
              <a:solidFill>
                <a:srgbClr val="000000"/>
              </a:solidFill>
              <a:latin typeface="Josefin Sans"/>
              <a:ea typeface="Josefin Sans"/>
              <a:cs typeface="Josefin Sans"/>
              <a:sym typeface="Josefin Sans"/>
            </a:endParaRPr>
          </a:p>
        </p:txBody>
      </p:sp>
      <p:graphicFrame>
        <p:nvGraphicFramePr>
          <p:cNvPr id="3" name="Table 2"/>
          <p:cNvGraphicFramePr/>
          <p:nvPr/>
        </p:nvGraphicFramePr>
        <p:xfrm>
          <a:off x="7777480" y="6999605"/>
          <a:ext cx="8331200" cy="701040"/>
        </p:xfrm>
        <a:graphic>
          <a:graphicData uri="http://schemas.openxmlformats.org/drawingml/2006/table">
            <a:tbl>
              <a:tblPr firstRow="1" bandRow="1">
                <a:tableStyleId>{5C22544A-7EE6-4342-B048-85BDC9FD1C3A}</a:tableStyleId>
              </a:tblPr>
              <a:tblGrid>
                <a:gridCol w="8331200"/>
              </a:tblGrid>
              <a:tr h="381000">
                <a:tc>
                  <a:txBody>
                    <a:bodyPr/>
                    <a:lstStyle/>
                    <a:p>
                      <a:pPr algn="ctr">
                        <a:buNone/>
                      </a:pPr>
                      <a:r>
                        <a:rPr lang="en-US" sz="2800">
                          <a:solidFill>
                            <a:schemeClr val="tx1"/>
                          </a:solidFill>
                          <a:latin typeface="Josefin Sans" charset="0"/>
                          <a:cs typeface="Josefin Sans" charset="0"/>
                        </a:rPr>
                        <a:t>NotificationCompat.Builder mBuilder = new NotificationCompat.Builder(this);</a:t>
                      </a:r>
                      <a:endParaRPr lang="en-US" sz="2800">
                        <a:solidFill>
                          <a:schemeClr val="tx1"/>
                        </a:solidFill>
                        <a:latin typeface="Josefin Sans" charset="0"/>
                        <a:cs typeface="Josefin Sans" charset="0"/>
                      </a:endParaRPr>
                    </a:p>
                  </a:txBody>
                  <a:tcPr>
                    <a:noFill/>
                  </a:tcPr>
                </a:tc>
              </a:tr>
            </a:tbl>
          </a:graphicData>
        </a:graphic>
      </p:graphicFrame>
      <p:sp>
        <p:nvSpPr>
          <p:cNvPr id="2" name="Rounded Rectangle 1"/>
          <p:cNvSpPr/>
          <p:nvPr/>
        </p:nvSpPr>
        <p:spPr>
          <a:xfrm>
            <a:off x="8060055" y="6917055"/>
            <a:ext cx="8048625" cy="1110615"/>
          </a:xfrm>
          <a:prstGeom prst="roundRect">
            <a:avLst/>
          </a:prstGeom>
          <a:noFill/>
          <a:ln>
            <a:solidFill>
              <a:srgbClr val="0070C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 name="Google Shape;341;p6"/>
          <p:cNvSpPr txBox="1"/>
          <p:nvPr/>
        </p:nvSpPr>
        <p:spPr>
          <a:xfrm>
            <a:off x="1171575" y="409575"/>
            <a:ext cx="12385040" cy="129222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rgbClr val="E97AF0"/>
                </a:solidFill>
                <a:latin typeface="Josefin Sans"/>
                <a:ea typeface="Josefin Sans"/>
                <a:cs typeface="Josefin Sans"/>
                <a:sym typeface="Josefin Sans"/>
              </a:rPr>
              <a:t>Đối tượng Builder từ NotificationCompat Builder, với các phương thức thường dùng như sau:</a:t>
            </a:r>
            <a:endParaRPr lang="en-US" sz="2800">
              <a:latin typeface="Josefin Sans"/>
              <a:ea typeface="Josefin Sans"/>
              <a:cs typeface="Josefin Sans"/>
              <a:sym typeface="Josefin Sans"/>
            </a:endParaRPr>
          </a:p>
        </p:txBody>
      </p:sp>
      <p:graphicFrame>
        <p:nvGraphicFramePr>
          <p:cNvPr id="2" name="Table 1"/>
          <p:cNvGraphicFramePr/>
          <p:nvPr/>
        </p:nvGraphicFramePr>
        <p:xfrm>
          <a:off x="2743835" y="2479675"/>
          <a:ext cx="12800330" cy="5737860"/>
        </p:xfrm>
        <a:graphic>
          <a:graphicData uri="http://schemas.openxmlformats.org/drawingml/2006/table">
            <a:tbl>
              <a:tblPr firstRow="1" bandRow="1">
                <a:tableStyleId>{5C22544A-7EE6-4342-B048-85BDC9FD1C3A}</a:tableStyleId>
              </a:tblPr>
              <a:tblGrid>
                <a:gridCol w="6400165"/>
                <a:gridCol w="6400165"/>
              </a:tblGrid>
              <a:tr h="1434465">
                <a:tc>
                  <a:txBody>
                    <a:bodyPr/>
                    <a:lstStyle/>
                    <a:p>
                      <a:pPr algn="ctr" fontAlgn="t">
                        <a:buNone/>
                      </a:pPr>
                      <a:r>
                        <a:rPr lang="en-US" sz="2800">
                          <a:latin typeface="Josefin Sans" charset="0"/>
                          <a:cs typeface="Josefin Sans" charset="0"/>
                        </a:rPr>
                        <a:t>Phương thức</a:t>
                      </a:r>
                      <a:endParaRPr lang="en-US" sz="2800">
                        <a:latin typeface="Josefin Sans" charset="0"/>
                        <a:cs typeface="Josefin Sans" charset="0"/>
                      </a:endParaRPr>
                    </a:p>
                  </a:txBody>
                  <a:tcPr anchor="ctr"/>
                </a:tc>
                <a:tc>
                  <a:txBody>
                    <a:bodyPr/>
                    <a:lstStyle/>
                    <a:p>
                      <a:pPr algn="ctr" fontAlgn="t">
                        <a:buNone/>
                      </a:pPr>
                      <a:r>
                        <a:rPr lang="en-US" sz="2800">
                          <a:latin typeface="Josefin Sans" charset="0"/>
                          <a:cs typeface="Josefin Sans" charset="0"/>
                        </a:rPr>
                        <a:t>Mô tả</a:t>
                      </a:r>
                      <a:endParaRPr lang="en-US" sz="2800">
                        <a:latin typeface="Josefin Sans" charset="0"/>
                        <a:cs typeface="Josefin Sans" charset="0"/>
                      </a:endParaRPr>
                    </a:p>
                  </a:txBody>
                  <a:tcPr anchor="ctr"/>
                </a:tc>
              </a:tr>
              <a:tr h="1434465">
                <a:tc>
                  <a:txBody>
                    <a:bodyPr/>
                    <a:lstStyle/>
                    <a:p>
                      <a:pPr marL="0" indent="0" algn="ctr">
                        <a:buNone/>
                      </a:pPr>
                      <a:r>
                        <a:rPr lang="en-US" sz="2800">
                          <a:latin typeface="Josefin Sans" charset="0"/>
                          <a:cs typeface="Josefin Sans" charset="0"/>
                        </a:rPr>
                        <a:t>setSmallIcon()</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Thiết lập một icon nhỏ cho Notification</a:t>
                      </a:r>
                      <a:endParaRPr lang="en-US" sz="2800">
                        <a:latin typeface="Josefin Sans" charset="0"/>
                        <a:ea typeface="Times New Roman" panose="02020603050405020304" charset="0"/>
                        <a:cs typeface="Josefin Sans" charset="0"/>
                      </a:endParaRPr>
                    </a:p>
                  </a:txBody>
                  <a:tcPr marL="68580" marR="68580" marT="0" marB="0" anchor="ctr"/>
                </a:tc>
              </a:tr>
              <a:tr h="1434465">
                <a:tc>
                  <a:txBody>
                    <a:bodyPr/>
                    <a:lstStyle/>
                    <a:p>
                      <a:pPr marL="0" indent="0" algn="ctr">
                        <a:buNone/>
                      </a:pPr>
                      <a:r>
                        <a:rPr lang="en-US" sz="2800">
                          <a:latin typeface="Josefin Sans" charset="0"/>
                          <a:cs typeface="Josefin Sans" charset="0"/>
                        </a:rPr>
                        <a:t>setContentTitle()</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Thiết lập tiêu đề của thông báo Notification</a:t>
                      </a:r>
                      <a:endParaRPr lang="en-US" sz="2800">
                        <a:latin typeface="Josefin Sans" charset="0"/>
                        <a:ea typeface="Times New Roman" panose="02020603050405020304" charset="0"/>
                        <a:cs typeface="Josefin Sans" charset="0"/>
                      </a:endParaRPr>
                    </a:p>
                  </a:txBody>
                  <a:tcPr marL="68580" marR="68580" marT="0" marB="0" anchor="ctr"/>
                </a:tc>
              </a:tr>
              <a:tr h="1434465">
                <a:tc>
                  <a:txBody>
                    <a:bodyPr/>
                    <a:lstStyle/>
                    <a:p>
                      <a:pPr marL="0" indent="0" algn="ctr">
                        <a:buNone/>
                      </a:pPr>
                      <a:r>
                        <a:rPr lang="en-US" sz="2800">
                          <a:latin typeface="Josefin Sans" charset="0"/>
                          <a:cs typeface="Josefin Sans" charset="0"/>
                        </a:rPr>
                        <a:t>setContentText()</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Thiết lập nội dung chi tiết của Notification</a:t>
                      </a:r>
                      <a:endParaRPr lang="en-US" sz="2800">
                        <a:latin typeface="Josefin Sans" charset="0"/>
                        <a:ea typeface="Times New Roman" panose="02020603050405020304" charset="0"/>
                        <a:cs typeface="Josefin Sans" charset="0"/>
                      </a:endParaRPr>
                    </a:p>
                  </a:txBody>
                  <a:tcPr marL="68580" marR="68580" marT="0" marB="0" anchor="ct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 name="Google Shape;341;p6"/>
          <p:cNvSpPr txBox="1"/>
          <p:nvPr/>
        </p:nvSpPr>
        <p:spPr>
          <a:xfrm>
            <a:off x="1171575" y="409575"/>
            <a:ext cx="12385040" cy="64579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chemeClr val="bg2">
                    <a:lumMod val="60000"/>
                    <a:lumOff val="40000"/>
                  </a:schemeClr>
                </a:solidFill>
                <a:latin typeface="Josefin Sans"/>
                <a:ea typeface="Josefin Sans"/>
                <a:cs typeface="Josefin Sans"/>
                <a:sym typeface="Josefin Sans"/>
              </a:rPr>
              <a:t>Thiết lập nội dung chi tiết của Notification</a:t>
            </a:r>
            <a:endParaRPr lang="en-US" sz="2800" b="1" i="0" u="sng" strike="noStrike" cap="none">
              <a:solidFill>
                <a:schemeClr val="bg2">
                  <a:lumMod val="60000"/>
                  <a:lumOff val="40000"/>
                </a:schemeClr>
              </a:solidFill>
              <a:latin typeface="Josefin Sans"/>
              <a:ea typeface="Josefin Sans"/>
              <a:cs typeface="Josefin Sans"/>
              <a:sym typeface="Josefin Sans"/>
            </a:endParaRPr>
          </a:p>
        </p:txBody>
      </p:sp>
      <p:sp>
        <p:nvSpPr>
          <p:cNvPr id="2" name="Google Shape;341;p6"/>
          <p:cNvSpPr txBox="1"/>
          <p:nvPr/>
        </p:nvSpPr>
        <p:spPr>
          <a:xfrm>
            <a:off x="1268095" y="1463040"/>
            <a:ext cx="15763240" cy="323151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i="0" strike="noStrike" cap="none">
                <a:solidFill>
                  <a:schemeClr val="tx1"/>
                </a:solidFill>
                <a:latin typeface="Josefin Sans"/>
                <a:ea typeface="Josefin Sans"/>
                <a:cs typeface="Josefin Sans"/>
                <a:sym typeface="Josefin Sans"/>
              </a:rPr>
              <a:t>mBuilder.setSmallIcon(R.drawable.noty_icon1); </a:t>
            </a:r>
            <a:endParaRPr lang="en-US" sz="2800" i="0" strike="noStrike" cap="none">
              <a:solidFill>
                <a:schemeClr val="tx1"/>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endParaRPr lang="en-US" sz="2800" i="0" strike="noStrike" cap="none">
              <a:solidFill>
                <a:schemeClr val="tx1"/>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r>
              <a:rPr lang="en-US" sz="2800" i="0" strike="noStrike" cap="none">
                <a:solidFill>
                  <a:schemeClr val="tx1"/>
                </a:solidFill>
                <a:latin typeface="Josefin Sans"/>
                <a:ea typeface="Josefin Sans"/>
                <a:cs typeface="Josefin Sans"/>
                <a:sym typeface="Josefin Sans"/>
              </a:rPr>
              <a:t>mBuilder.setC ontentTitle("Có Notification, Click tôi!");</a:t>
            </a:r>
            <a:endParaRPr lang="en-US" sz="2800" i="0" strike="noStrike" cap="none">
              <a:solidFill>
                <a:schemeClr val="tx1"/>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endParaRPr lang="en-US" sz="2800" i="0" strike="noStrike" cap="none">
              <a:solidFill>
                <a:schemeClr val="tx1"/>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r>
              <a:rPr lang="en-US" sz="2800" i="0" strike="noStrike" cap="none">
                <a:solidFill>
                  <a:schemeClr val="tx1"/>
                </a:solidFill>
                <a:latin typeface="Josefin Sans"/>
                <a:ea typeface="Josefin Sans"/>
                <a:cs typeface="Josefin Sans"/>
                <a:sym typeface="Josefin Sans"/>
              </a:rPr>
              <a:t>mBuilder.setContentText("Xin chào, Đây là Android Notification Chi tiết!");</a:t>
            </a:r>
            <a:endParaRPr lang="en-US" sz="2800" i="0" strike="noStrike" cap="none">
              <a:solidFill>
                <a:schemeClr val="tx1"/>
              </a:solidFill>
              <a:latin typeface="Josefin Sans"/>
              <a:ea typeface="Josefin Sans"/>
              <a:cs typeface="Josefin Sans"/>
              <a:sym typeface="Josefin Sans"/>
            </a:endParaRPr>
          </a:p>
        </p:txBody>
      </p:sp>
      <p:sp>
        <p:nvSpPr>
          <p:cNvPr id="4" name="Rectangles 3"/>
          <p:cNvSpPr/>
          <p:nvPr/>
        </p:nvSpPr>
        <p:spPr>
          <a:xfrm>
            <a:off x="1141095" y="1305560"/>
            <a:ext cx="13114655" cy="3606165"/>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341;p6"/>
          <p:cNvSpPr txBox="1"/>
          <p:nvPr/>
        </p:nvSpPr>
        <p:spPr>
          <a:xfrm>
            <a:off x="1141095" y="5346700"/>
            <a:ext cx="12385040" cy="64579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chemeClr val="bg2">
                    <a:lumMod val="60000"/>
                    <a:lumOff val="40000"/>
                  </a:schemeClr>
                </a:solidFill>
                <a:latin typeface="Josefin Sans"/>
                <a:ea typeface="Josefin Sans"/>
                <a:cs typeface="Josefin Sans"/>
                <a:sym typeface="Josefin Sans"/>
              </a:rPr>
              <a:t>Chúng ta sử dụng đối tượng NotificationManager để tương tác</a:t>
            </a:r>
            <a:endParaRPr lang="en-US" sz="2800" b="1" i="0" u="sng" strike="noStrike" cap="none">
              <a:solidFill>
                <a:schemeClr val="bg2">
                  <a:lumMod val="60000"/>
                  <a:lumOff val="40000"/>
                </a:schemeClr>
              </a:solidFill>
              <a:latin typeface="Josefin Sans"/>
              <a:ea typeface="Josefin Sans"/>
              <a:cs typeface="Josefin Sans"/>
              <a:sym typeface="Josefin Sans"/>
            </a:endParaRPr>
          </a:p>
        </p:txBody>
      </p:sp>
      <p:sp>
        <p:nvSpPr>
          <p:cNvPr id="6" name="Google Shape;341;p6"/>
          <p:cNvSpPr txBox="1"/>
          <p:nvPr/>
        </p:nvSpPr>
        <p:spPr>
          <a:xfrm>
            <a:off x="1417955" y="6336665"/>
            <a:ext cx="13721715" cy="323151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i="0" strike="noStrike" cap="none">
                <a:solidFill>
                  <a:schemeClr val="tx1"/>
                </a:solidFill>
                <a:latin typeface="Josefin Sans"/>
                <a:ea typeface="Josefin Sans"/>
                <a:cs typeface="Josefin Sans"/>
                <a:sym typeface="Josefin Sans"/>
              </a:rPr>
              <a:t>NotificationManager notificationManager =</a:t>
            </a:r>
            <a:endParaRPr lang="en-US" sz="2800" i="0" strike="noStrike" cap="none">
              <a:solidFill>
                <a:schemeClr val="tx1"/>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endParaRPr lang="en-US" sz="2800" i="0" strike="noStrike" cap="none">
              <a:solidFill>
                <a:schemeClr val="tx1"/>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r>
              <a:rPr lang="en-US" sz="2800" i="0" strike="noStrike" cap="none">
                <a:solidFill>
                  <a:schemeClr val="tx1"/>
                </a:solidFill>
                <a:latin typeface="Josefin Sans"/>
                <a:ea typeface="Josefin Sans"/>
                <a:cs typeface="Josefin Sans"/>
                <a:sym typeface="Josefin Sans"/>
              </a:rPr>
              <a:t>(NotificationManager)</a:t>
            </a:r>
            <a:endParaRPr lang="en-US" sz="2800" i="0" strike="noStrike" cap="none">
              <a:solidFill>
                <a:schemeClr val="tx1"/>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endParaRPr lang="en-US" sz="2800" i="0" strike="noStrike" cap="none">
              <a:solidFill>
                <a:schemeClr val="tx1"/>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r>
              <a:rPr lang="en-US" sz="2800" i="0" strike="noStrike" cap="none">
                <a:solidFill>
                  <a:schemeClr val="tx1"/>
                </a:solidFill>
                <a:latin typeface="Josefin Sans"/>
                <a:ea typeface="Josefin Sans"/>
                <a:cs typeface="Josefin Sans"/>
                <a:sym typeface="Josefin Sans"/>
              </a:rPr>
              <a:t>getSystemService (NOTIFICATION_SERVICE);</a:t>
            </a:r>
            <a:endParaRPr lang="en-US" sz="2800" i="0" strike="noStrike" cap="none">
              <a:solidFill>
                <a:schemeClr val="tx1"/>
              </a:solidFill>
              <a:latin typeface="Josefin Sans"/>
              <a:ea typeface="Josefin Sans"/>
              <a:cs typeface="Josefin Sans"/>
              <a:sym typeface="Josefin Sans"/>
            </a:endParaRPr>
          </a:p>
        </p:txBody>
      </p:sp>
      <p:sp>
        <p:nvSpPr>
          <p:cNvPr id="7" name="Rectangles 6"/>
          <p:cNvSpPr/>
          <p:nvPr/>
        </p:nvSpPr>
        <p:spPr>
          <a:xfrm>
            <a:off x="1171575" y="6120765"/>
            <a:ext cx="13114655" cy="3606165"/>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193"/>
        <p:cNvGrpSpPr/>
        <p:nvPr/>
      </p:nvGrpSpPr>
      <p:grpSpPr>
        <a:xfrm>
          <a:off x="0" y="0"/>
          <a:ext cx="0" cy="0"/>
          <a:chOff x="0" y="0"/>
          <a:chExt cx="0" cy="0"/>
        </a:xfrm>
      </p:grpSpPr>
      <p:grpSp>
        <p:nvGrpSpPr>
          <p:cNvPr id="194" name="Google Shape;194;p3"/>
          <p:cNvGrpSpPr/>
          <p:nvPr/>
        </p:nvGrpSpPr>
        <p:grpSpPr>
          <a:xfrm>
            <a:off x="-218317" y="-2912955"/>
            <a:ext cx="18743683" cy="18738744"/>
            <a:chOff x="0" y="0"/>
            <a:chExt cx="24991578" cy="24984992"/>
          </a:xfrm>
        </p:grpSpPr>
        <p:pic>
          <p:nvPicPr>
            <p:cNvPr id="195" name="Google Shape;195;p3"/>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196" name="Google Shape;196;p3"/>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197" name="Google Shape;197;p3"/>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198" name="Google Shape;198;p3"/>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199" name="Google Shape;199;p3"/>
          <p:cNvGrpSpPr/>
          <p:nvPr/>
        </p:nvGrpSpPr>
        <p:grpSpPr>
          <a:xfrm>
            <a:off x="1402272" y="1095975"/>
            <a:ext cx="15483431" cy="8095032"/>
            <a:chOff x="1402272" y="1095975"/>
            <a:chExt cx="15483431" cy="8095032"/>
          </a:xfrm>
        </p:grpSpPr>
        <p:sp>
          <p:nvSpPr>
            <p:cNvPr id="200" name="Google Shape;200;p3"/>
            <p:cNvSpPr/>
            <p:nvPr/>
          </p:nvSpPr>
          <p:spPr>
            <a:xfrm>
              <a:off x="1402272" y="1095975"/>
              <a:ext cx="15483431" cy="8095032"/>
            </a:xfrm>
            <a:custGeom>
              <a:avLst/>
              <a:gdLst/>
              <a:ahLst/>
              <a:cxnLst/>
              <a:rect l="l" t="t" r="r" b="b"/>
              <a:pathLst>
                <a:path w="1878436" h="982082" extrusionOk="0">
                  <a:moveTo>
                    <a:pt x="7500" y="0"/>
                  </a:moveTo>
                  <a:lnTo>
                    <a:pt x="1870936" y="0"/>
                  </a:lnTo>
                  <a:cubicBezTo>
                    <a:pt x="1872925" y="0"/>
                    <a:pt x="1874832" y="790"/>
                    <a:pt x="1876239" y="2197"/>
                  </a:cubicBezTo>
                  <a:cubicBezTo>
                    <a:pt x="1877645" y="3603"/>
                    <a:pt x="1878436" y="5511"/>
                    <a:pt x="1878436" y="7500"/>
                  </a:cubicBezTo>
                  <a:lnTo>
                    <a:pt x="1878436" y="974582"/>
                  </a:lnTo>
                  <a:cubicBezTo>
                    <a:pt x="1878436" y="976571"/>
                    <a:pt x="1877645" y="978479"/>
                    <a:pt x="1876239" y="979886"/>
                  </a:cubicBezTo>
                  <a:cubicBezTo>
                    <a:pt x="1874832" y="981292"/>
                    <a:pt x="1872925" y="982082"/>
                    <a:pt x="1870936" y="982082"/>
                  </a:cubicBezTo>
                  <a:lnTo>
                    <a:pt x="7500" y="982082"/>
                  </a:lnTo>
                  <a:cubicBezTo>
                    <a:pt x="5511" y="982082"/>
                    <a:pt x="3603" y="981292"/>
                    <a:pt x="2197" y="979886"/>
                  </a:cubicBezTo>
                  <a:cubicBezTo>
                    <a:pt x="790" y="978479"/>
                    <a:pt x="0" y="976571"/>
                    <a:pt x="0" y="974582"/>
                  </a:cubicBezTo>
                  <a:lnTo>
                    <a:pt x="0" y="7500"/>
                  </a:lnTo>
                  <a:cubicBezTo>
                    <a:pt x="0" y="5511"/>
                    <a:pt x="790" y="3603"/>
                    <a:pt x="2197" y="2197"/>
                  </a:cubicBezTo>
                  <a:cubicBezTo>
                    <a:pt x="3603" y="790"/>
                    <a:pt x="5511" y="0"/>
                    <a:pt x="7500"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201" name="Google Shape;201;p3"/>
            <p:cNvCxnSpPr/>
            <p:nvPr/>
          </p:nvCxnSpPr>
          <p:spPr>
            <a:xfrm>
              <a:off x="1402272" y="2449037"/>
              <a:ext cx="15483375" cy="0"/>
            </a:xfrm>
            <a:prstGeom prst="straightConnector1">
              <a:avLst/>
            </a:prstGeom>
            <a:noFill/>
            <a:ln w="76200" cap="flat" cmpd="sng">
              <a:solidFill>
                <a:srgbClr val="AC74F8"/>
              </a:solidFill>
              <a:prstDash val="solid"/>
              <a:round/>
              <a:headEnd type="none" w="sm" len="sm"/>
              <a:tailEnd type="none" w="sm" len="sm"/>
            </a:ln>
          </p:spPr>
        </p:cxnSp>
        <p:grpSp>
          <p:nvGrpSpPr>
            <p:cNvPr id="202" name="Google Shape;202;p3"/>
            <p:cNvGrpSpPr/>
            <p:nvPr/>
          </p:nvGrpSpPr>
          <p:grpSpPr>
            <a:xfrm>
              <a:off x="1899997" y="1469483"/>
              <a:ext cx="720730" cy="723961"/>
              <a:chOff x="1813" y="0"/>
              <a:chExt cx="809173" cy="812800"/>
            </a:xfrm>
          </p:grpSpPr>
          <p:sp>
            <p:nvSpPr>
              <p:cNvPr id="203" name="Google Shape;203;p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27070"/>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3"/>
              <p:cNvSpPr txBox="1"/>
              <p:nvPr/>
            </p:nvSpPr>
            <p:spPr>
              <a:xfrm>
                <a:off x="76200" y="47625"/>
                <a:ext cx="660300" cy="689100"/>
              </a:xfrm>
              <a:prstGeom prst="rect">
                <a:avLst/>
              </a:prstGeom>
              <a:noFill/>
              <a:ln>
                <a:noFill/>
              </a:ln>
            </p:spPr>
            <p:txBody>
              <a:bodyPr spcFirstLastPara="1" wrap="square" lIns="99325" tIns="99325" rIns="99325" bIns="99325"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05" name="Google Shape;205;p3"/>
            <p:cNvGrpSpPr/>
            <p:nvPr/>
          </p:nvGrpSpPr>
          <p:grpSpPr>
            <a:xfrm>
              <a:off x="2847197" y="1469483"/>
              <a:ext cx="720730" cy="723961"/>
              <a:chOff x="1813" y="0"/>
              <a:chExt cx="809173" cy="812800"/>
            </a:xfrm>
          </p:grpSpPr>
          <p:sp>
            <p:nvSpPr>
              <p:cNvPr id="206" name="Google Shape;206;p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E59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3"/>
              <p:cNvSpPr txBox="1"/>
              <p:nvPr/>
            </p:nvSpPr>
            <p:spPr>
              <a:xfrm>
                <a:off x="76200" y="47625"/>
                <a:ext cx="660300" cy="689100"/>
              </a:xfrm>
              <a:prstGeom prst="rect">
                <a:avLst/>
              </a:prstGeom>
              <a:noFill/>
              <a:ln>
                <a:noFill/>
              </a:ln>
            </p:spPr>
            <p:txBody>
              <a:bodyPr spcFirstLastPara="1" wrap="square" lIns="99325" tIns="99325" rIns="99325" bIns="99325"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08" name="Google Shape;208;p3"/>
            <p:cNvGrpSpPr/>
            <p:nvPr/>
          </p:nvGrpSpPr>
          <p:grpSpPr>
            <a:xfrm>
              <a:off x="3794396" y="1469483"/>
              <a:ext cx="720730" cy="723961"/>
              <a:chOff x="1813" y="0"/>
              <a:chExt cx="809173" cy="812800"/>
            </a:xfrm>
          </p:grpSpPr>
          <p:sp>
            <p:nvSpPr>
              <p:cNvPr id="209" name="Google Shape;209;p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7EDFBE"/>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3"/>
              <p:cNvSpPr txBox="1"/>
              <p:nvPr/>
            </p:nvSpPr>
            <p:spPr>
              <a:xfrm>
                <a:off x="76200" y="47625"/>
                <a:ext cx="660300" cy="689100"/>
              </a:xfrm>
              <a:prstGeom prst="rect">
                <a:avLst/>
              </a:prstGeom>
              <a:noFill/>
              <a:ln>
                <a:noFill/>
              </a:ln>
            </p:spPr>
            <p:txBody>
              <a:bodyPr spcFirstLastPara="1" wrap="square" lIns="99325" tIns="99325" rIns="99325" bIns="99325"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211" name="Google Shape;211;p3"/>
            <p:cNvSpPr txBox="1"/>
            <p:nvPr/>
          </p:nvSpPr>
          <p:spPr>
            <a:xfrm>
              <a:off x="4947031" y="1388173"/>
              <a:ext cx="8667600" cy="904875"/>
            </a:xfrm>
            <a:prstGeom prst="rect">
              <a:avLst/>
            </a:prstGeom>
            <a:noFill/>
            <a:ln>
              <a:noFill/>
            </a:ln>
          </p:spPr>
          <p:txBody>
            <a:bodyPr spcFirstLastPara="1" wrap="square" lIns="0" tIns="0" rIns="0" bIns="0" anchor="t" anchorCtr="0">
              <a:spAutoFit/>
            </a:bodyPr>
            <a:lstStyle/>
            <a:p>
              <a:pPr marL="0" marR="0" lvl="0" indent="0" algn="ctr" rtl="0">
                <a:lnSpc>
                  <a:spcPct val="107000"/>
                </a:lnSpc>
                <a:spcBef>
                  <a:spcPts val="0"/>
                </a:spcBef>
                <a:spcAft>
                  <a:spcPts val="0"/>
                </a:spcAft>
                <a:buNone/>
              </a:pPr>
              <a:r>
                <a:rPr lang="en-US" sz="5500" b="1" i="0" u="none" strike="noStrike" cap="none">
                  <a:solidFill>
                    <a:srgbClr val="AC74F8"/>
                  </a:solidFill>
                  <a:latin typeface="Josefin Sans"/>
                  <a:ea typeface="Josefin Sans"/>
                  <a:cs typeface="Josefin Sans"/>
                  <a:sym typeface="Josefin Sans"/>
                </a:rPr>
                <a:t>Thành viên Nhóm Bốn</a:t>
              </a:r>
              <a:endParaRPr lang="en-US" sz="5500" b="1" i="0" u="none" strike="noStrike" cap="none">
                <a:solidFill>
                  <a:srgbClr val="AC74F8"/>
                </a:solidFill>
                <a:latin typeface="Josefin Sans"/>
                <a:ea typeface="Josefin Sans"/>
                <a:cs typeface="Josefin Sans"/>
                <a:sym typeface="Josefin Sans"/>
              </a:endParaRPr>
            </a:p>
          </p:txBody>
        </p:sp>
      </p:grpSp>
      <p:sp>
        <p:nvSpPr>
          <p:cNvPr id="212" name="Google Shape;212;p3"/>
          <p:cNvSpPr/>
          <p:nvPr/>
        </p:nvSpPr>
        <p:spPr>
          <a:xfrm>
            <a:off x="1900000" y="3429000"/>
            <a:ext cx="6096093" cy="4791523"/>
          </a:xfrm>
          <a:custGeom>
            <a:avLst/>
            <a:gdLst/>
            <a:ahLst/>
            <a:cxnLst/>
            <a:rect l="l" t="t" r="r" b="b"/>
            <a:pathLst>
              <a:path w="1622380" h="1275189" extrusionOk="0">
                <a:moveTo>
                  <a:pt x="0" y="0"/>
                </a:moveTo>
                <a:lnTo>
                  <a:pt x="1622380" y="0"/>
                </a:lnTo>
                <a:lnTo>
                  <a:pt x="1622380" y="1275189"/>
                </a:lnTo>
                <a:lnTo>
                  <a:pt x="0" y="1275189"/>
                </a:lnTo>
                <a:close/>
              </a:path>
            </a:pathLst>
          </a:custGeom>
          <a:solidFill>
            <a:srgbClr val="FFFFFF"/>
          </a:solidFill>
          <a:ln w="76200" cap="flat" cmpd="sng">
            <a:solidFill>
              <a:srgbClr val="AC74F8"/>
            </a:solidFill>
            <a:prstDash val="solid"/>
            <a:round/>
            <a:headEnd type="none" w="sm" len="sm"/>
            <a:tailEnd type="none" w="sm" len="sm"/>
          </a:ln>
        </p:spPr>
      </p:sp>
      <p:grpSp>
        <p:nvGrpSpPr>
          <p:cNvPr id="214" name="Google Shape;214;p3"/>
          <p:cNvGrpSpPr/>
          <p:nvPr/>
        </p:nvGrpSpPr>
        <p:grpSpPr>
          <a:xfrm>
            <a:off x="15723843" y="6865714"/>
            <a:ext cx="3348419" cy="3466137"/>
            <a:chOff x="0" y="-156957"/>
            <a:chExt cx="4464559" cy="4621517"/>
          </a:xfrm>
        </p:grpSpPr>
        <p:grpSp>
          <p:nvGrpSpPr>
            <p:cNvPr id="215" name="Google Shape;215;p3"/>
            <p:cNvGrpSpPr/>
            <p:nvPr/>
          </p:nvGrpSpPr>
          <p:grpSpPr>
            <a:xfrm>
              <a:off x="0" y="-156957"/>
              <a:ext cx="4464559" cy="4621517"/>
              <a:chOff x="0" y="-28575"/>
              <a:chExt cx="812800" cy="841375"/>
            </a:xfrm>
          </p:grpSpPr>
          <p:sp>
            <p:nvSpPr>
              <p:cNvPr id="216" name="Google Shape;216;p3"/>
              <p:cNvSpPr/>
              <p:nvPr/>
            </p:nvSpPr>
            <p:spPr>
              <a:xfrm>
                <a:off x="0" y="0"/>
                <a:ext cx="611009" cy="612825"/>
              </a:xfrm>
              <a:custGeom>
                <a:avLst/>
                <a:gdLst/>
                <a:ahLst/>
                <a:cxnLst/>
                <a:rect l="l" t="t" r="r" b="b"/>
                <a:pathLst>
                  <a:path w="611009" h="612825" extrusionOk="0">
                    <a:moveTo>
                      <a:pt x="277346" y="0"/>
                    </a:moveTo>
                    <a:lnTo>
                      <a:pt x="333663" y="0"/>
                    </a:lnTo>
                    <a:cubicBezTo>
                      <a:pt x="407219" y="0"/>
                      <a:pt x="477764" y="29220"/>
                      <a:pt x="529776" y="81233"/>
                    </a:cubicBezTo>
                    <a:cubicBezTo>
                      <a:pt x="581789" y="133245"/>
                      <a:pt x="611009" y="203790"/>
                      <a:pt x="611009" y="277346"/>
                    </a:cubicBezTo>
                    <a:lnTo>
                      <a:pt x="611009" y="335479"/>
                    </a:lnTo>
                    <a:cubicBezTo>
                      <a:pt x="611009" y="488653"/>
                      <a:pt x="486837" y="612825"/>
                      <a:pt x="333663" y="612825"/>
                    </a:cubicBezTo>
                    <a:lnTo>
                      <a:pt x="277346" y="612825"/>
                    </a:lnTo>
                    <a:cubicBezTo>
                      <a:pt x="124172" y="612825"/>
                      <a:pt x="0" y="488653"/>
                      <a:pt x="0" y="335479"/>
                    </a:cubicBezTo>
                    <a:lnTo>
                      <a:pt x="0" y="277346"/>
                    </a:lnTo>
                    <a:cubicBezTo>
                      <a:pt x="0" y="124172"/>
                      <a:pt x="124172" y="0"/>
                      <a:pt x="277346" y="0"/>
                    </a:cubicBez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3"/>
              <p:cNvSpPr txBox="1"/>
              <p:nvPr/>
            </p:nvSpPr>
            <p:spPr>
              <a:xfrm>
                <a:off x="0" y="-28575"/>
                <a:ext cx="812800" cy="841375"/>
              </a:xfrm>
              <a:prstGeom prst="rect">
                <a:avLst/>
              </a:prstGeom>
              <a:noFill/>
              <a:ln>
                <a:noFill/>
              </a:ln>
            </p:spPr>
            <p:txBody>
              <a:bodyPr spcFirstLastPara="1" wrap="square" lIns="45625" tIns="45625" rIns="45625" bIns="45625"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18" name="Google Shape;218;p3"/>
            <p:cNvGrpSpPr/>
            <p:nvPr/>
          </p:nvGrpSpPr>
          <p:grpSpPr>
            <a:xfrm>
              <a:off x="304207" y="176607"/>
              <a:ext cx="3655212" cy="3783716"/>
              <a:chOff x="0" y="-28575"/>
              <a:chExt cx="812800" cy="841375"/>
            </a:xfrm>
          </p:grpSpPr>
          <p:sp>
            <p:nvSpPr>
              <p:cNvPr id="219" name="Google Shape;219;p3"/>
              <p:cNvSpPr/>
              <p:nvPr/>
            </p:nvSpPr>
            <p:spPr>
              <a:xfrm>
                <a:off x="0" y="0"/>
                <a:ext cx="611009" cy="612825"/>
              </a:xfrm>
              <a:custGeom>
                <a:avLst/>
                <a:gdLst/>
                <a:ahLst/>
                <a:cxnLst/>
                <a:rect l="l" t="t" r="r" b="b"/>
                <a:pathLst>
                  <a:path w="611009" h="612825" extrusionOk="0">
                    <a:moveTo>
                      <a:pt x="230020" y="0"/>
                    </a:moveTo>
                    <a:lnTo>
                      <a:pt x="380989" y="0"/>
                    </a:lnTo>
                    <a:cubicBezTo>
                      <a:pt x="441994" y="0"/>
                      <a:pt x="500500" y="24234"/>
                      <a:pt x="543638" y="67371"/>
                    </a:cubicBezTo>
                    <a:cubicBezTo>
                      <a:pt x="586775" y="110509"/>
                      <a:pt x="611009" y="169015"/>
                      <a:pt x="611009" y="230020"/>
                    </a:cubicBezTo>
                    <a:lnTo>
                      <a:pt x="611009" y="382805"/>
                    </a:lnTo>
                    <a:cubicBezTo>
                      <a:pt x="611009" y="443810"/>
                      <a:pt x="586775" y="502316"/>
                      <a:pt x="543638" y="545454"/>
                    </a:cubicBezTo>
                    <a:cubicBezTo>
                      <a:pt x="500500" y="588591"/>
                      <a:pt x="441994" y="612825"/>
                      <a:pt x="380989" y="612825"/>
                    </a:cubicBezTo>
                    <a:lnTo>
                      <a:pt x="230020" y="612825"/>
                    </a:lnTo>
                    <a:cubicBezTo>
                      <a:pt x="169015" y="612825"/>
                      <a:pt x="110509" y="588591"/>
                      <a:pt x="67371" y="545454"/>
                    </a:cubicBezTo>
                    <a:cubicBezTo>
                      <a:pt x="24234" y="502316"/>
                      <a:pt x="0" y="443810"/>
                      <a:pt x="0" y="382805"/>
                    </a:cubicBezTo>
                    <a:lnTo>
                      <a:pt x="0" y="230020"/>
                    </a:lnTo>
                    <a:cubicBezTo>
                      <a:pt x="0" y="169015"/>
                      <a:pt x="24234" y="110509"/>
                      <a:pt x="67371" y="67371"/>
                    </a:cubicBezTo>
                    <a:cubicBezTo>
                      <a:pt x="110509" y="24234"/>
                      <a:pt x="169015" y="0"/>
                      <a:pt x="230020"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3"/>
              <p:cNvSpPr txBox="1"/>
              <p:nvPr/>
            </p:nvSpPr>
            <p:spPr>
              <a:xfrm>
                <a:off x="0" y="-28575"/>
                <a:ext cx="812800" cy="841375"/>
              </a:xfrm>
              <a:prstGeom prst="rect">
                <a:avLst/>
              </a:prstGeom>
              <a:noFill/>
              <a:ln>
                <a:noFill/>
              </a:ln>
            </p:spPr>
            <p:txBody>
              <a:bodyPr spcFirstLastPara="1" wrap="square" lIns="45625" tIns="45625" rIns="45625" bIns="45625"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pic>
          <p:nvPicPr>
            <p:cNvPr id="221" name="Google Shape;221;p3"/>
            <p:cNvPicPr preferRelativeResize="0"/>
            <p:nvPr/>
          </p:nvPicPr>
          <p:blipFill rotWithShape="1">
            <a:blip r:embed="rId2"/>
            <a:srcRect/>
            <a:stretch>
              <a:fillRect/>
            </a:stretch>
          </p:blipFill>
          <p:spPr>
            <a:xfrm>
              <a:off x="914145" y="983065"/>
              <a:ext cx="1578668" cy="1527003"/>
            </a:xfrm>
            <a:prstGeom prst="rect">
              <a:avLst/>
            </a:prstGeom>
            <a:noFill/>
            <a:ln>
              <a:noFill/>
            </a:ln>
          </p:spPr>
        </p:pic>
        <p:grpSp>
          <p:nvGrpSpPr>
            <p:cNvPr id="222" name="Google Shape;222;p3"/>
            <p:cNvGrpSpPr/>
            <p:nvPr/>
          </p:nvGrpSpPr>
          <p:grpSpPr>
            <a:xfrm>
              <a:off x="1142692" y="1520606"/>
              <a:ext cx="224953" cy="225961"/>
              <a:chOff x="1813" y="0"/>
              <a:chExt cx="809173" cy="812800"/>
            </a:xfrm>
          </p:grpSpPr>
          <p:sp>
            <p:nvSpPr>
              <p:cNvPr id="223" name="Google Shape;223;p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3"/>
              <p:cNvSpPr txBox="1"/>
              <p:nvPr/>
            </p:nvSpPr>
            <p:spPr>
              <a:xfrm>
                <a:off x="76200" y="47625"/>
                <a:ext cx="660400" cy="6889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25" name="Google Shape;225;p3"/>
            <p:cNvGrpSpPr/>
            <p:nvPr/>
          </p:nvGrpSpPr>
          <p:grpSpPr>
            <a:xfrm>
              <a:off x="1591003" y="1520606"/>
              <a:ext cx="224953" cy="225961"/>
              <a:chOff x="1813" y="0"/>
              <a:chExt cx="809173" cy="812800"/>
            </a:xfrm>
          </p:grpSpPr>
          <p:sp>
            <p:nvSpPr>
              <p:cNvPr id="226" name="Google Shape;226;p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3"/>
              <p:cNvSpPr txBox="1"/>
              <p:nvPr/>
            </p:nvSpPr>
            <p:spPr>
              <a:xfrm>
                <a:off x="76200" y="47625"/>
                <a:ext cx="660400" cy="6889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228" name="Google Shape;228;p3"/>
            <p:cNvGrpSpPr/>
            <p:nvPr/>
          </p:nvGrpSpPr>
          <p:grpSpPr>
            <a:xfrm>
              <a:off x="2039314" y="1520606"/>
              <a:ext cx="224953" cy="225961"/>
              <a:chOff x="1813" y="0"/>
              <a:chExt cx="809173" cy="812800"/>
            </a:xfrm>
          </p:grpSpPr>
          <p:sp>
            <p:nvSpPr>
              <p:cNvPr id="229" name="Google Shape;229;p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3"/>
              <p:cNvSpPr txBox="1"/>
              <p:nvPr/>
            </p:nvSpPr>
            <p:spPr>
              <a:xfrm>
                <a:off x="76200" y="47625"/>
                <a:ext cx="660400" cy="6889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231" name="Google Shape;231;p3"/>
          <p:cNvSpPr txBox="1"/>
          <p:nvPr/>
        </p:nvSpPr>
        <p:spPr>
          <a:xfrm>
            <a:off x="8361122" y="3026297"/>
            <a:ext cx="7855200" cy="5816600"/>
          </a:xfrm>
          <a:prstGeom prst="rect">
            <a:avLst/>
          </a:prstGeom>
          <a:noFill/>
          <a:ln>
            <a:noFill/>
          </a:ln>
        </p:spPr>
        <p:txBody>
          <a:bodyPr spcFirstLastPara="1" wrap="square" lIns="0" tIns="0" rIns="0" bIns="0" anchor="t" anchorCtr="0">
            <a:spAutoFit/>
          </a:bodyPr>
          <a:lstStyle/>
          <a:p>
            <a:pPr marL="457200" marR="0" lvl="0" indent="-495300" algn="l" rtl="0">
              <a:lnSpc>
                <a:spcPct val="150000"/>
              </a:lnSpc>
              <a:spcBef>
                <a:spcPts val="0"/>
              </a:spcBef>
              <a:spcAft>
                <a:spcPts val="0"/>
              </a:spcAft>
              <a:buClr>
                <a:srgbClr val="AC74F8"/>
              </a:buClr>
              <a:buSzPts val="4200"/>
              <a:buFont typeface="Josefin Sans"/>
              <a:buAutoNum type="arabicPeriod"/>
            </a:pPr>
            <a:r>
              <a:rPr lang="en-US" sz="2800" b="1">
                <a:solidFill>
                  <a:srgbClr val="AC74F8"/>
                </a:solidFill>
                <a:latin typeface="Josefin Sans"/>
                <a:ea typeface="Josefin Sans"/>
                <a:cs typeface="Josefin Sans"/>
                <a:sym typeface="Josefin Sans"/>
              </a:rPr>
              <a:t>Hoàng Nguyễn Phương Khanh .</a:t>
            </a:r>
            <a:endParaRPr lang="en-US" sz="2800" b="1" i="0" u="none" strike="noStrike" cap="none">
              <a:solidFill>
                <a:srgbClr val="AC74F8"/>
              </a:solidFill>
              <a:latin typeface="Josefin Sans"/>
              <a:ea typeface="Josefin Sans"/>
              <a:cs typeface="Josefin Sans"/>
              <a:sym typeface="Josefin Sans"/>
            </a:endParaRPr>
          </a:p>
          <a:p>
            <a:pPr marL="457200" marR="0" lvl="0" indent="-495300" algn="l" rtl="0">
              <a:lnSpc>
                <a:spcPct val="150000"/>
              </a:lnSpc>
              <a:spcBef>
                <a:spcPts val="0"/>
              </a:spcBef>
              <a:spcAft>
                <a:spcPts val="0"/>
              </a:spcAft>
              <a:buClr>
                <a:srgbClr val="AC74F8"/>
              </a:buClr>
              <a:buSzPts val="4200"/>
              <a:buFont typeface="Josefin Sans"/>
              <a:buAutoNum type="arabicPeriod"/>
            </a:pPr>
            <a:r>
              <a:rPr lang="en-US" sz="2800" b="1">
                <a:solidFill>
                  <a:srgbClr val="AC74F8"/>
                </a:solidFill>
                <a:latin typeface="Josefin Sans"/>
                <a:ea typeface="Josefin Sans"/>
                <a:cs typeface="Josefin Sans"/>
                <a:sym typeface="Josefin Sans"/>
              </a:rPr>
              <a:t>Nguyễn Hà Nguyên Anh .</a:t>
            </a:r>
            <a:endParaRPr lang="en-US" sz="2800" b="1" i="0" u="none" strike="noStrike" cap="none">
              <a:solidFill>
                <a:srgbClr val="AC74F8"/>
              </a:solidFill>
              <a:latin typeface="Josefin Sans"/>
              <a:ea typeface="Josefin Sans"/>
              <a:cs typeface="Josefin Sans"/>
              <a:sym typeface="Josefin Sans"/>
            </a:endParaRPr>
          </a:p>
          <a:p>
            <a:pPr marL="457200" marR="0" lvl="0" indent="-495300" algn="l" rtl="0">
              <a:lnSpc>
                <a:spcPct val="150000"/>
              </a:lnSpc>
              <a:spcBef>
                <a:spcPts val="0"/>
              </a:spcBef>
              <a:spcAft>
                <a:spcPts val="0"/>
              </a:spcAft>
              <a:buClr>
                <a:srgbClr val="AC74F8"/>
              </a:buClr>
              <a:buSzPts val="4200"/>
              <a:buFont typeface="Josefin Sans"/>
              <a:buAutoNum type="arabicPeriod"/>
            </a:pPr>
            <a:r>
              <a:rPr lang="en-US" sz="2800" b="1">
                <a:solidFill>
                  <a:srgbClr val="AC74F8"/>
                </a:solidFill>
                <a:latin typeface="Josefin Sans"/>
                <a:ea typeface="Josefin Sans"/>
                <a:cs typeface="Josefin Sans"/>
                <a:sym typeface="Josefin Sans"/>
              </a:rPr>
              <a:t>Huỳnh Thanh Tuấn.</a:t>
            </a:r>
            <a:endParaRPr lang="en-US" sz="2800" b="1" i="0" u="none" strike="noStrike" cap="none">
              <a:solidFill>
                <a:srgbClr val="AC74F8"/>
              </a:solidFill>
              <a:latin typeface="Josefin Sans"/>
              <a:ea typeface="Josefin Sans"/>
              <a:cs typeface="Josefin Sans"/>
              <a:sym typeface="Josefin Sans"/>
            </a:endParaRPr>
          </a:p>
          <a:p>
            <a:pPr marL="457200" marR="0" lvl="0" indent="-495300" algn="l" rtl="0">
              <a:lnSpc>
                <a:spcPct val="150000"/>
              </a:lnSpc>
              <a:spcBef>
                <a:spcPts val="0"/>
              </a:spcBef>
              <a:spcAft>
                <a:spcPts val="0"/>
              </a:spcAft>
              <a:buClr>
                <a:srgbClr val="AC74F8"/>
              </a:buClr>
              <a:buSzPts val="4200"/>
              <a:buFont typeface="Josefin Sans"/>
              <a:buAutoNum type="arabicPeriod"/>
            </a:pPr>
            <a:r>
              <a:rPr lang="en-US" sz="2800" b="1">
                <a:solidFill>
                  <a:srgbClr val="AC74F8"/>
                </a:solidFill>
                <a:latin typeface="Josefin Sans"/>
                <a:ea typeface="Josefin Sans"/>
                <a:cs typeface="Josefin Sans"/>
                <a:sym typeface="Josefin Sans"/>
              </a:rPr>
              <a:t>Phạm Nguyễn Duy Khang .</a:t>
            </a:r>
            <a:endParaRPr lang="en-US" sz="2800" b="1" i="0" u="none" strike="noStrike" cap="none">
              <a:solidFill>
                <a:srgbClr val="AC74F8"/>
              </a:solidFill>
              <a:latin typeface="Josefin Sans"/>
              <a:ea typeface="Josefin Sans"/>
              <a:cs typeface="Josefin Sans"/>
              <a:sym typeface="Josefin Sans"/>
            </a:endParaRPr>
          </a:p>
          <a:p>
            <a:pPr marL="457200" marR="0" lvl="0" indent="-495300" algn="l" rtl="0">
              <a:lnSpc>
                <a:spcPct val="150000"/>
              </a:lnSpc>
              <a:spcBef>
                <a:spcPts val="0"/>
              </a:spcBef>
              <a:spcAft>
                <a:spcPts val="0"/>
              </a:spcAft>
              <a:buClr>
                <a:srgbClr val="AC74F8"/>
              </a:buClr>
              <a:buSzPts val="4200"/>
              <a:buFont typeface="Josefin Sans"/>
              <a:buAutoNum type="arabicPeriod"/>
            </a:pPr>
            <a:r>
              <a:rPr lang="en-US" sz="2800" b="1">
                <a:solidFill>
                  <a:srgbClr val="AC74F8"/>
                </a:solidFill>
                <a:latin typeface="Josefin Sans"/>
                <a:ea typeface="Josefin Sans"/>
                <a:cs typeface="Josefin Sans"/>
                <a:sym typeface="Josefin Sans"/>
              </a:rPr>
              <a:t>Đỗ Lê Khôi .</a:t>
            </a:r>
            <a:endParaRPr lang="en-US" sz="2800" b="1" i="0" u="none" strike="noStrike" cap="none">
              <a:solidFill>
                <a:srgbClr val="AC74F8"/>
              </a:solidFill>
              <a:latin typeface="Josefin Sans"/>
              <a:ea typeface="Josefin Sans"/>
              <a:cs typeface="Josefin Sans"/>
              <a:sym typeface="Josefin Sans"/>
            </a:endParaRPr>
          </a:p>
          <a:p>
            <a:pPr marL="457200" marR="0" lvl="0" indent="-495300" algn="l" rtl="0">
              <a:lnSpc>
                <a:spcPct val="150000"/>
              </a:lnSpc>
              <a:spcBef>
                <a:spcPts val="0"/>
              </a:spcBef>
              <a:spcAft>
                <a:spcPts val="0"/>
              </a:spcAft>
              <a:buClr>
                <a:srgbClr val="AC74F8"/>
              </a:buClr>
              <a:buSzPts val="4200"/>
              <a:buFont typeface="Josefin Sans"/>
              <a:buAutoNum type="arabicPeriod"/>
            </a:pPr>
            <a:r>
              <a:rPr lang="en-US" sz="2800" b="1">
                <a:solidFill>
                  <a:srgbClr val="AC74F8"/>
                </a:solidFill>
                <a:latin typeface="Josefin Sans"/>
                <a:ea typeface="Josefin Sans"/>
                <a:cs typeface="Josefin Sans"/>
                <a:sym typeface="Josefin Sans"/>
              </a:rPr>
              <a:t>Trịnh Tấn Lộc .</a:t>
            </a:r>
            <a:endParaRPr lang="en-US" sz="2800" b="1" i="0" u="none" strike="noStrike" cap="none">
              <a:solidFill>
                <a:srgbClr val="AC74F8"/>
              </a:solidFill>
              <a:latin typeface="Josefin Sans"/>
              <a:ea typeface="Josefin Sans"/>
              <a:cs typeface="Josefin Sans"/>
              <a:sym typeface="Josefin Sans"/>
            </a:endParaRPr>
          </a:p>
          <a:p>
            <a:pPr marL="457200" marR="0" lvl="0" indent="-495300" algn="l" rtl="0">
              <a:lnSpc>
                <a:spcPct val="150000"/>
              </a:lnSpc>
              <a:spcBef>
                <a:spcPts val="0"/>
              </a:spcBef>
              <a:spcAft>
                <a:spcPts val="0"/>
              </a:spcAft>
              <a:buClr>
                <a:srgbClr val="AC74F8"/>
              </a:buClr>
              <a:buSzPts val="4200"/>
              <a:buFont typeface="Josefin Sans"/>
              <a:buAutoNum type="arabicPeriod"/>
            </a:pPr>
            <a:r>
              <a:rPr lang="en-US" sz="2800" b="1">
                <a:solidFill>
                  <a:srgbClr val="AC74F8"/>
                </a:solidFill>
                <a:latin typeface="Josefin Sans"/>
                <a:ea typeface="Josefin Sans"/>
                <a:cs typeface="Josefin Sans"/>
                <a:sym typeface="Josefin Sans"/>
              </a:rPr>
              <a:t>Đoàn Nhã Trân .</a:t>
            </a:r>
            <a:endParaRPr lang="en-US" sz="2800" b="1" i="0" u="none" strike="noStrike" cap="none">
              <a:solidFill>
                <a:srgbClr val="AC74F8"/>
              </a:solidFill>
              <a:latin typeface="Josefin Sans"/>
              <a:ea typeface="Josefin Sans"/>
              <a:cs typeface="Josefin Sans"/>
              <a:sym typeface="Josefin Sans"/>
            </a:endParaRPr>
          </a:p>
          <a:p>
            <a:pPr marL="457200" marR="0" lvl="0" indent="-495300" algn="l" rtl="0">
              <a:lnSpc>
                <a:spcPct val="150000"/>
              </a:lnSpc>
              <a:spcBef>
                <a:spcPts val="0"/>
              </a:spcBef>
              <a:spcAft>
                <a:spcPts val="0"/>
              </a:spcAft>
              <a:buClr>
                <a:srgbClr val="AC74F8"/>
              </a:buClr>
              <a:buSzPts val="4200"/>
              <a:buFont typeface="Josefin Sans"/>
              <a:buAutoNum type="arabicPeriod"/>
            </a:pPr>
            <a:r>
              <a:rPr lang="en-US" sz="2800" b="1">
                <a:solidFill>
                  <a:srgbClr val="AC74F8"/>
                </a:solidFill>
                <a:latin typeface="Josefin Sans"/>
                <a:ea typeface="Josefin Sans"/>
                <a:cs typeface="Josefin Sans"/>
                <a:sym typeface="Josefin Sans"/>
              </a:rPr>
              <a:t>Trần Khâm Hải.</a:t>
            </a:r>
            <a:endParaRPr lang="en-US" sz="2800" b="1" i="0" u="none" strike="noStrike" cap="none">
              <a:solidFill>
                <a:srgbClr val="AC74F8"/>
              </a:solidFill>
              <a:latin typeface="Josefin Sans"/>
              <a:ea typeface="Josefin Sans"/>
              <a:cs typeface="Josefin Sans"/>
              <a:sym typeface="Josefin Sans"/>
            </a:endParaRPr>
          </a:p>
          <a:p>
            <a:pPr marL="457200" marR="0" lvl="0" indent="-495300" algn="l" rtl="0">
              <a:lnSpc>
                <a:spcPct val="150000"/>
              </a:lnSpc>
              <a:spcBef>
                <a:spcPts val="0"/>
              </a:spcBef>
              <a:spcAft>
                <a:spcPts val="0"/>
              </a:spcAft>
              <a:buClr>
                <a:srgbClr val="AC74F8"/>
              </a:buClr>
              <a:buSzPts val="4200"/>
              <a:buFont typeface="Josefin Sans"/>
              <a:buAutoNum type="arabicPeriod"/>
            </a:pPr>
            <a:r>
              <a:rPr lang="en-US" sz="2800" b="1">
                <a:solidFill>
                  <a:srgbClr val="AC74F8"/>
                </a:solidFill>
                <a:latin typeface="Josefin Sans"/>
                <a:ea typeface="Josefin Sans"/>
                <a:cs typeface="Josefin Sans"/>
                <a:sym typeface="Josefin Sans"/>
              </a:rPr>
              <a:t>Trương Thị Hải Yến.</a:t>
            </a:r>
            <a:endParaRPr lang="en-US" sz="2800" b="1" i="0" u="none" strike="noStrike" cap="none">
              <a:solidFill>
                <a:srgbClr val="AC74F8"/>
              </a:solidFill>
              <a:latin typeface="Josefin Sans"/>
              <a:ea typeface="Josefin Sans"/>
              <a:cs typeface="Josefin Sans"/>
              <a:sym typeface="Josefin Sans"/>
            </a:endParaRPr>
          </a:p>
        </p:txBody>
      </p:sp>
      <p:pic>
        <p:nvPicPr>
          <p:cNvPr id="2" name="Picture 1" descr="1"/>
          <p:cNvPicPr>
            <a:picLocks noChangeAspect="1"/>
          </p:cNvPicPr>
          <p:nvPr/>
        </p:nvPicPr>
        <p:blipFill>
          <a:blip r:embed="rId3"/>
          <a:stretch>
            <a:fillRect/>
          </a:stretch>
        </p:blipFill>
        <p:spPr>
          <a:xfrm>
            <a:off x="1899920" y="4149090"/>
            <a:ext cx="6114415" cy="357124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 name="Google Shape;341;p6"/>
          <p:cNvSpPr txBox="1"/>
          <p:nvPr/>
        </p:nvSpPr>
        <p:spPr>
          <a:xfrm>
            <a:off x="1171575" y="1657350"/>
            <a:ext cx="15746730" cy="193865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strike="noStrike" cap="none">
                <a:solidFill>
                  <a:schemeClr val="bg2">
                    <a:lumMod val="60000"/>
                    <a:lumOff val="40000"/>
                  </a:schemeClr>
                </a:solidFill>
                <a:latin typeface="Josefin Sans"/>
                <a:ea typeface="Josefin Sans"/>
                <a:cs typeface="Josefin Sans"/>
                <a:sym typeface="Josefin Sans"/>
              </a:rPr>
              <a:t>Chúng ta truyền đối tượng Notification tới hệ thống bằng việc gọi NotificationManager notify() để gửi thông báo. </a:t>
            </a:r>
            <a:endParaRPr lang="en-US" sz="2800" b="1" i="0" strike="noStrike" cap="none">
              <a:solidFill>
                <a:schemeClr val="bg2">
                  <a:lumMod val="60000"/>
                  <a:lumOff val="40000"/>
                </a:schemeClr>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r>
              <a:rPr lang="en-US" sz="2800" b="1" i="0" strike="noStrike" cap="none">
                <a:solidFill>
                  <a:schemeClr val="bg2">
                    <a:lumMod val="60000"/>
                    <a:lumOff val="40000"/>
                  </a:schemeClr>
                </a:solidFill>
                <a:latin typeface="Josefin Sans"/>
                <a:ea typeface="Josefin Sans"/>
                <a:cs typeface="Josefin Sans"/>
                <a:sym typeface="Josefin Sans"/>
              </a:rPr>
              <a:t>Cách sử dụng hàm notify như sau:</a:t>
            </a:r>
            <a:endParaRPr lang="en-US" sz="2800" b="1" i="0" strike="noStrike" cap="none">
              <a:solidFill>
                <a:schemeClr val="bg2">
                  <a:lumMod val="60000"/>
                  <a:lumOff val="40000"/>
                </a:schemeClr>
              </a:solidFill>
              <a:latin typeface="Josefin Sans"/>
              <a:ea typeface="Josefin Sans"/>
              <a:cs typeface="Josefin Sans"/>
              <a:sym typeface="Josefin Sans"/>
            </a:endParaRPr>
          </a:p>
        </p:txBody>
      </p:sp>
      <p:sp>
        <p:nvSpPr>
          <p:cNvPr id="2" name="Google Shape;341;p6"/>
          <p:cNvSpPr txBox="1"/>
          <p:nvPr/>
        </p:nvSpPr>
        <p:spPr>
          <a:xfrm>
            <a:off x="4796155" y="4689475"/>
            <a:ext cx="15763240" cy="64579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i="0" strike="noStrike" cap="none">
                <a:solidFill>
                  <a:schemeClr val="tx1"/>
                </a:solidFill>
                <a:latin typeface="Josefin Sans"/>
                <a:ea typeface="Josefin Sans"/>
                <a:cs typeface="Josefin Sans"/>
                <a:sym typeface="Josefin Sans"/>
              </a:rPr>
              <a:t>notificationManager.notify(123, builder.build());</a:t>
            </a:r>
            <a:endParaRPr lang="en-US" sz="2800" i="0" strike="noStrike" cap="none">
              <a:solidFill>
                <a:schemeClr val="tx1"/>
              </a:solidFill>
              <a:latin typeface="Josefin Sans"/>
              <a:ea typeface="Josefin Sans"/>
              <a:cs typeface="Josefin Sans"/>
              <a:sym typeface="Josefin Sans"/>
            </a:endParaRPr>
          </a:p>
        </p:txBody>
      </p:sp>
      <p:sp>
        <p:nvSpPr>
          <p:cNvPr id="4" name="Rectangles 3"/>
          <p:cNvSpPr/>
          <p:nvPr/>
        </p:nvSpPr>
        <p:spPr>
          <a:xfrm>
            <a:off x="4663440" y="4456430"/>
            <a:ext cx="8763635" cy="1111885"/>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Google Shape;341;p6"/>
          <p:cNvSpPr txBox="1"/>
          <p:nvPr/>
        </p:nvSpPr>
        <p:spPr>
          <a:xfrm>
            <a:off x="2859405" y="7249160"/>
            <a:ext cx="6576695" cy="129222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strike="noStrike" cap="none">
                <a:solidFill>
                  <a:schemeClr val="bg2">
                    <a:lumMod val="60000"/>
                    <a:lumOff val="40000"/>
                  </a:schemeClr>
                </a:solidFill>
                <a:latin typeface="Josefin Sans"/>
                <a:ea typeface="Josefin Sans"/>
                <a:cs typeface="Josefin Sans"/>
                <a:sym typeface="Josefin Sans"/>
              </a:rPr>
              <a:t>Hàm cancel dùng để đóng </a:t>
            </a:r>
            <a:endParaRPr lang="en-US" sz="2800" b="1" i="0" strike="noStrike" cap="none">
              <a:solidFill>
                <a:schemeClr val="bg2">
                  <a:lumMod val="60000"/>
                  <a:lumOff val="40000"/>
                </a:schemeClr>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r>
              <a:rPr lang="en-US" sz="2800" b="1" i="0" strike="noStrike" cap="none">
                <a:solidFill>
                  <a:schemeClr val="bg2">
                    <a:lumMod val="60000"/>
                    <a:lumOff val="40000"/>
                  </a:schemeClr>
                </a:solidFill>
                <a:latin typeface="Josefin Sans"/>
                <a:ea typeface="Josefin Sans"/>
                <a:cs typeface="Josefin Sans"/>
                <a:sym typeface="Josefin Sans"/>
              </a:rPr>
              <a:t>cửa sổ Notification.</a:t>
            </a:r>
            <a:endParaRPr lang="en-US" sz="2800" b="1" i="0" strike="noStrike" cap="none">
              <a:solidFill>
                <a:schemeClr val="bg2">
                  <a:lumMod val="60000"/>
                  <a:lumOff val="40000"/>
                </a:schemeClr>
              </a:solidFill>
              <a:latin typeface="Josefin Sans"/>
              <a:ea typeface="Josefin Sans"/>
              <a:cs typeface="Josefin Sans"/>
              <a:sym typeface="Josefin Sans"/>
            </a:endParaRPr>
          </a:p>
        </p:txBody>
      </p:sp>
      <p:sp>
        <p:nvSpPr>
          <p:cNvPr id="6" name="Google Shape;341;p6"/>
          <p:cNvSpPr txBox="1"/>
          <p:nvPr/>
        </p:nvSpPr>
        <p:spPr>
          <a:xfrm>
            <a:off x="9436100" y="7572375"/>
            <a:ext cx="6692900" cy="64579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i="0" strike="noStrike" cap="none">
                <a:solidFill>
                  <a:schemeClr val="tx1"/>
                </a:solidFill>
                <a:latin typeface="Josefin Sans"/>
                <a:ea typeface="Josefin Sans"/>
                <a:cs typeface="Josefin Sans"/>
                <a:sym typeface="Josefin Sans"/>
              </a:rPr>
              <a:t>notificationManager.cancel(123);</a:t>
            </a:r>
            <a:endParaRPr lang="en-US" sz="2800" i="0" strike="noStrike" cap="none">
              <a:solidFill>
                <a:schemeClr val="tx1"/>
              </a:solidFill>
              <a:latin typeface="Josefin Sans"/>
              <a:ea typeface="Josefin Sans"/>
              <a:cs typeface="Josefin Sans"/>
              <a:sym typeface="Josefin Sans"/>
            </a:endParaRPr>
          </a:p>
        </p:txBody>
      </p:sp>
      <p:sp>
        <p:nvSpPr>
          <p:cNvPr id="7" name="Rectangles 6"/>
          <p:cNvSpPr/>
          <p:nvPr/>
        </p:nvSpPr>
        <p:spPr>
          <a:xfrm>
            <a:off x="9179560" y="7324090"/>
            <a:ext cx="6320155" cy="1142365"/>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E593"/>
        </a:solidFill>
        <a:effectLst/>
      </p:bgPr>
    </p:bg>
    <p:spTree>
      <p:nvGrpSpPr>
        <p:cNvPr id="1" name="Shape 491"/>
        <p:cNvGrpSpPr/>
        <p:nvPr/>
      </p:nvGrpSpPr>
      <p:grpSpPr>
        <a:xfrm>
          <a:off x="0" y="0"/>
          <a:ext cx="0" cy="0"/>
          <a:chOff x="0" y="0"/>
          <a:chExt cx="0" cy="0"/>
        </a:xfrm>
      </p:grpSpPr>
      <p:grpSp>
        <p:nvGrpSpPr>
          <p:cNvPr id="492" name="Google Shape;492;p10"/>
          <p:cNvGrpSpPr/>
          <p:nvPr/>
        </p:nvGrpSpPr>
        <p:grpSpPr>
          <a:xfrm>
            <a:off x="-218317" y="-2912955"/>
            <a:ext cx="18743683" cy="18738744"/>
            <a:chOff x="0" y="0"/>
            <a:chExt cx="24991578" cy="24984992"/>
          </a:xfrm>
        </p:grpSpPr>
        <p:pic>
          <p:nvPicPr>
            <p:cNvPr id="493" name="Google Shape;493;p10"/>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494" name="Google Shape;494;p10"/>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495" name="Google Shape;495;p10"/>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496" name="Google Shape;496;p10"/>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497" name="Google Shape;497;p10"/>
          <p:cNvGrpSpPr/>
          <p:nvPr/>
        </p:nvGrpSpPr>
        <p:grpSpPr>
          <a:xfrm>
            <a:off x="1028700" y="651804"/>
            <a:ext cx="16230600" cy="8822690"/>
            <a:chOff x="0" y="-214270"/>
            <a:chExt cx="21640800" cy="11763587"/>
          </a:xfrm>
        </p:grpSpPr>
        <p:grpSp>
          <p:nvGrpSpPr>
            <p:cNvPr id="498" name="Google Shape;498;p10"/>
            <p:cNvGrpSpPr/>
            <p:nvPr/>
          </p:nvGrpSpPr>
          <p:grpSpPr>
            <a:xfrm>
              <a:off x="0" y="-214270"/>
              <a:ext cx="21640800" cy="11763587"/>
              <a:chOff x="0" y="-28575"/>
              <a:chExt cx="2886014" cy="1568790"/>
            </a:xfrm>
          </p:grpSpPr>
          <p:sp>
            <p:nvSpPr>
              <p:cNvPr id="499" name="Google Shape;499;p10"/>
              <p:cNvSpPr/>
              <p:nvPr/>
            </p:nvSpPr>
            <p:spPr>
              <a:xfrm>
                <a:off x="0" y="0"/>
                <a:ext cx="2886014" cy="1540215"/>
              </a:xfrm>
              <a:custGeom>
                <a:avLst/>
                <a:gdLst/>
                <a:ahLst/>
                <a:cxnLst/>
                <a:rect l="l" t="t" r="r" b="b"/>
                <a:pathLst>
                  <a:path w="2886014" h="1540215" extrusionOk="0">
                    <a:moveTo>
                      <a:pt x="7155" y="0"/>
                    </a:moveTo>
                    <a:lnTo>
                      <a:pt x="2878859" y="0"/>
                    </a:lnTo>
                    <a:cubicBezTo>
                      <a:pt x="2880757" y="0"/>
                      <a:pt x="2882577" y="754"/>
                      <a:pt x="2883918" y="2096"/>
                    </a:cubicBezTo>
                    <a:cubicBezTo>
                      <a:pt x="2885260" y="3437"/>
                      <a:pt x="2886014" y="5257"/>
                      <a:pt x="2886014" y="7155"/>
                    </a:cubicBezTo>
                    <a:lnTo>
                      <a:pt x="2886014" y="1533060"/>
                    </a:lnTo>
                    <a:cubicBezTo>
                      <a:pt x="2886014" y="1537012"/>
                      <a:pt x="2882811" y="1540215"/>
                      <a:pt x="2878859" y="1540215"/>
                    </a:cubicBezTo>
                    <a:lnTo>
                      <a:pt x="7155" y="1540215"/>
                    </a:lnTo>
                    <a:cubicBezTo>
                      <a:pt x="5257" y="1540215"/>
                      <a:pt x="3437" y="1539461"/>
                      <a:pt x="2096" y="1538120"/>
                    </a:cubicBezTo>
                    <a:cubicBezTo>
                      <a:pt x="754" y="1536778"/>
                      <a:pt x="0" y="1534958"/>
                      <a:pt x="0" y="1533060"/>
                    </a:cubicBezTo>
                    <a:lnTo>
                      <a:pt x="0" y="7155"/>
                    </a:lnTo>
                    <a:cubicBezTo>
                      <a:pt x="0" y="5257"/>
                      <a:pt x="754" y="3437"/>
                      <a:pt x="2096" y="2096"/>
                    </a:cubicBezTo>
                    <a:cubicBezTo>
                      <a:pt x="3437" y="754"/>
                      <a:pt x="5257" y="0"/>
                      <a:pt x="7155"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501" name="Google Shape;501;p10"/>
            <p:cNvCxnSpPr/>
            <p:nvPr/>
          </p:nvCxnSpPr>
          <p:spPr>
            <a:xfrm>
              <a:off x="35259" y="885822"/>
              <a:ext cx="21605541" cy="0"/>
            </a:xfrm>
            <a:prstGeom prst="straightConnector1">
              <a:avLst/>
            </a:prstGeom>
            <a:noFill/>
            <a:ln w="76200" cap="flat" cmpd="sng">
              <a:solidFill>
                <a:srgbClr val="AC74F8"/>
              </a:solidFill>
              <a:prstDash val="solid"/>
              <a:round/>
              <a:headEnd type="none" w="sm" len="sm"/>
              <a:tailEnd type="none" w="sm" len="sm"/>
            </a:ln>
          </p:spPr>
        </p:cxnSp>
        <p:cxnSp>
          <p:nvCxnSpPr>
            <p:cNvPr id="502" name="Google Shape;502;p10"/>
            <p:cNvCxnSpPr/>
            <p:nvPr/>
          </p:nvCxnSpPr>
          <p:spPr>
            <a:xfrm rot="5400000">
              <a:off x="15726433" y="6179469"/>
              <a:ext cx="10612695" cy="0"/>
            </a:xfrm>
            <a:prstGeom prst="straightConnector1">
              <a:avLst/>
            </a:prstGeom>
            <a:noFill/>
            <a:ln w="76200" cap="flat" cmpd="sng">
              <a:solidFill>
                <a:srgbClr val="AC74F8"/>
              </a:solidFill>
              <a:prstDash val="solid"/>
              <a:round/>
              <a:headEnd type="none" w="sm" len="sm"/>
              <a:tailEnd type="none" w="sm" len="sm"/>
            </a:ln>
          </p:spPr>
        </p:cxnSp>
        <p:cxnSp>
          <p:nvCxnSpPr>
            <p:cNvPr id="503" name="Google Shape;503;p10"/>
            <p:cNvCxnSpPr/>
            <p:nvPr/>
          </p:nvCxnSpPr>
          <p:spPr>
            <a:xfrm>
              <a:off x="19140474" y="440818"/>
              <a:ext cx="528600" cy="0"/>
            </a:xfrm>
            <a:prstGeom prst="straightConnector1">
              <a:avLst/>
            </a:prstGeom>
            <a:noFill/>
            <a:ln w="76200" cap="flat" cmpd="sng">
              <a:solidFill>
                <a:srgbClr val="AC74F8"/>
              </a:solidFill>
              <a:prstDash val="solid"/>
              <a:round/>
              <a:headEnd type="none" w="sm" len="sm"/>
              <a:tailEnd type="none" w="sm" len="sm"/>
            </a:ln>
          </p:spPr>
        </p:cxnSp>
        <p:cxnSp>
          <p:nvCxnSpPr>
            <p:cNvPr id="504" name="Google Shape;504;p10"/>
            <p:cNvCxnSpPr/>
            <p:nvPr/>
          </p:nvCxnSpPr>
          <p:spPr>
            <a:xfrm rot="2700000">
              <a:off x="20621882" y="419203"/>
              <a:ext cx="528633" cy="0"/>
            </a:xfrm>
            <a:prstGeom prst="straightConnector1">
              <a:avLst/>
            </a:prstGeom>
            <a:noFill/>
            <a:ln w="76200" cap="flat" cmpd="sng">
              <a:solidFill>
                <a:srgbClr val="AC74F8"/>
              </a:solidFill>
              <a:prstDash val="solid"/>
              <a:round/>
              <a:headEnd type="none" w="sm" len="sm"/>
              <a:tailEnd type="none" w="sm" len="sm"/>
            </a:ln>
          </p:spPr>
        </p:cxnSp>
        <p:cxnSp>
          <p:nvCxnSpPr>
            <p:cNvPr id="505" name="Google Shape;505;p10"/>
            <p:cNvCxnSpPr/>
            <p:nvPr/>
          </p:nvCxnSpPr>
          <p:spPr>
            <a:xfrm rot="8100000">
              <a:off x="20621843" y="419203"/>
              <a:ext cx="528633" cy="0"/>
            </a:xfrm>
            <a:prstGeom prst="straightConnector1">
              <a:avLst/>
            </a:prstGeom>
            <a:noFill/>
            <a:ln w="76200" cap="flat" cmpd="sng">
              <a:solidFill>
                <a:srgbClr val="AC74F8"/>
              </a:solidFill>
              <a:prstDash val="solid"/>
              <a:round/>
              <a:headEnd type="none" w="sm" len="sm"/>
              <a:tailEnd type="none" w="sm" len="sm"/>
            </a:ln>
          </p:spPr>
        </p:cxnSp>
        <p:sp>
          <p:nvSpPr>
            <p:cNvPr id="506" name="Google Shape;506;p10"/>
            <p:cNvSpPr/>
            <p:nvPr/>
          </p:nvSpPr>
          <p:spPr>
            <a:xfrm>
              <a:off x="19994837" y="243427"/>
              <a:ext cx="373888" cy="373888"/>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AC74F8"/>
              </a:solidFill>
              <a:prstDash val="solid"/>
              <a:round/>
              <a:headEnd type="none" w="sm" len="sm"/>
              <a:tailEnd type="none" w="sm" len="sm"/>
            </a:ln>
          </p:spPr>
        </p:sp>
        <p:sp>
          <p:nvSpPr>
            <p:cNvPr id="507" name="Google Shape;507;p10"/>
            <p:cNvSpPr/>
            <p:nvPr/>
          </p:nvSpPr>
          <p:spPr>
            <a:xfrm>
              <a:off x="21232535" y="1167226"/>
              <a:ext cx="199331" cy="1516882"/>
            </a:xfrm>
            <a:custGeom>
              <a:avLst/>
              <a:gdLst/>
              <a:ahLst/>
              <a:cxnLst/>
              <a:rect l="l" t="t" r="r" b="b"/>
              <a:pathLst>
                <a:path w="39374" h="299631" extrusionOk="0">
                  <a:moveTo>
                    <a:pt x="19687" y="0"/>
                  </a:moveTo>
                  <a:lnTo>
                    <a:pt x="19687" y="0"/>
                  </a:lnTo>
                  <a:cubicBezTo>
                    <a:pt x="24908" y="0"/>
                    <a:pt x="29916" y="2074"/>
                    <a:pt x="33608" y="5766"/>
                  </a:cubicBezTo>
                  <a:cubicBezTo>
                    <a:pt x="37300" y="9458"/>
                    <a:pt x="39374" y="14466"/>
                    <a:pt x="39374" y="19687"/>
                  </a:cubicBezTo>
                  <a:lnTo>
                    <a:pt x="39374" y="279944"/>
                  </a:lnTo>
                  <a:cubicBezTo>
                    <a:pt x="39374" y="290817"/>
                    <a:pt x="30560" y="299631"/>
                    <a:pt x="19687" y="299631"/>
                  </a:cubicBezTo>
                  <a:lnTo>
                    <a:pt x="19687" y="299631"/>
                  </a:lnTo>
                  <a:cubicBezTo>
                    <a:pt x="8814" y="299631"/>
                    <a:pt x="0" y="290817"/>
                    <a:pt x="0" y="279944"/>
                  </a:cubicBezTo>
                  <a:lnTo>
                    <a:pt x="0" y="19687"/>
                  </a:lnTo>
                  <a:cubicBezTo>
                    <a:pt x="0" y="8814"/>
                    <a:pt x="8814" y="0"/>
                    <a:pt x="19687" y="0"/>
                  </a:cubicBezTo>
                  <a:close/>
                </a:path>
              </a:pathLst>
            </a:custGeom>
            <a:solidFill>
              <a:srgbClr val="AC7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8" name="Google Shape;508;p10"/>
          <p:cNvGrpSpPr/>
          <p:nvPr/>
        </p:nvGrpSpPr>
        <p:grpSpPr>
          <a:xfrm>
            <a:off x="2009615" y="2296394"/>
            <a:ext cx="5587597" cy="6423934"/>
            <a:chOff x="0" y="-28575"/>
            <a:chExt cx="1111557" cy="1277932"/>
          </a:xfrm>
        </p:grpSpPr>
        <p:sp>
          <p:nvSpPr>
            <p:cNvPr id="509" name="Google Shape;509;p10"/>
            <p:cNvSpPr/>
            <p:nvPr/>
          </p:nvSpPr>
          <p:spPr>
            <a:xfrm>
              <a:off x="0" y="0"/>
              <a:ext cx="1111557" cy="1249357"/>
            </a:xfrm>
            <a:custGeom>
              <a:avLst/>
              <a:gdLst/>
              <a:ahLst/>
              <a:cxnLst/>
              <a:rect l="l" t="t" r="r" b="b"/>
              <a:pathLst>
                <a:path w="1111557" h="1249357" extrusionOk="0">
                  <a:moveTo>
                    <a:pt x="29097" y="0"/>
                  </a:moveTo>
                  <a:lnTo>
                    <a:pt x="1082460" y="0"/>
                  </a:lnTo>
                  <a:cubicBezTo>
                    <a:pt x="1098530" y="0"/>
                    <a:pt x="1111557" y="13027"/>
                    <a:pt x="1111557" y="29097"/>
                  </a:cubicBezTo>
                  <a:lnTo>
                    <a:pt x="1111557" y="1220260"/>
                  </a:lnTo>
                  <a:cubicBezTo>
                    <a:pt x="1111557" y="1236330"/>
                    <a:pt x="1098530" y="1249357"/>
                    <a:pt x="1082460" y="1249357"/>
                  </a:cubicBezTo>
                  <a:lnTo>
                    <a:pt x="29097" y="1249357"/>
                  </a:lnTo>
                  <a:cubicBezTo>
                    <a:pt x="21380" y="1249357"/>
                    <a:pt x="13979" y="1246291"/>
                    <a:pt x="8522" y="1240835"/>
                  </a:cubicBezTo>
                  <a:cubicBezTo>
                    <a:pt x="3066" y="1235378"/>
                    <a:pt x="0" y="1227977"/>
                    <a:pt x="0" y="1220260"/>
                  </a:cubicBezTo>
                  <a:lnTo>
                    <a:pt x="0" y="29097"/>
                  </a:lnTo>
                  <a:cubicBezTo>
                    <a:pt x="0" y="21380"/>
                    <a:pt x="3066" y="13979"/>
                    <a:pt x="8522" y="8522"/>
                  </a:cubicBezTo>
                  <a:cubicBezTo>
                    <a:pt x="13979" y="3066"/>
                    <a:pt x="21380" y="0"/>
                    <a:pt x="29097" y="0"/>
                  </a:cubicBezTo>
                  <a:close/>
                </a:path>
              </a:pathLst>
            </a:custGeom>
            <a:solidFill>
              <a:srgbClr val="FFF1FA"/>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11" name="Google Shape;511;p10"/>
          <p:cNvGrpSpPr/>
          <p:nvPr/>
        </p:nvGrpSpPr>
        <p:grpSpPr>
          <a:xfrm>
            <a:off x="8192770" y="1598295"/>
            <a:ext cx="8085455" cy="7729855"/>
            <a:chOff x="0" y="-28575"/>
            <a:chExt cx="1608440" cy="1277932"/>
          </a:xfrm>
        </p:grpSpPr>
        <p:sp>
          <p:nvSpPr>
            <p:cNvPr id="512" name="Google Shape;512;p10"/>
            <p:cNvSpPr/>
            <p:nvPr/>
          </p:nvSpPr>
          <p:spPr>
            <a:xfrm>
              <a:off x="0" y="0"/>
              <a:ext cx="1608440" cy="1249357"/>
            </a:xfrm>
            <a:custGeom>
              <a:avLst/>
              <a:gdLst/>
              <a:ahLst/>
              <a:cxnLst/>
              <a:rect l="l" t="t" r="r" b="b"/>
              <a:pathLst>
                <a:path w="1608440" h="1249357" extrusionOk="0">
                  <a:moveTo>
                    <a:pt x="20108" y="0"/>
                  </a:moveTo>
                  <a:lnTo>
                    <a:pt x="1588332" y="0"/>
                  </a:lnTo>
                  <a:cubicBezTo>
                    <a:pt x="1593665" y="0"/>
                    <a:pt x="1598779" y="2119"/>
                    <a:pt x="1602550" y="5890"/>
                  </a:cubicBezTo>
                  <a:cubicBezTo>
                    <a:pt x="1606321" y="9660"/>
                    <a:pt x="1608440" y="14775"/>
                    <a:pt x="1608440" y="20108"/>
                  </a:cubicBezTo>
                  <a:lnTo>
                    <a:pt x="1608440" y="1229249"/>
                  </a:lnTo>
                  <a:cubicBezTo>
                    <a:pt x="1608440" y="1234582"/>
                    <a:pt x="1606321" y="1239697"/>
                    <a:pt x="1602550" y="1243468"/>
                  </a:cubicBezTo>
                  <a:cubicBezTo>
                    <a:pt x="1598779" y="1247239"/>
                    <a:pt x="1593665" y="1249357"/>
                    <a:pt x="1588332" y="1249357"/>
                  </a:cubicBezTo>
                  <a:lnTo>
                    <a:pt x="20108" y="1249357"/>
                  </a:lnTo>
                  <a:cubicBezTo>
                    <a:pt x="14775" y="1249357"/>
                    <a:pt x="9660" y="1247239"/>
                    <a:pt x="5890" y="1243468"/>
                  </a:cubicBezTo>
                  <a:cubicBezTo>
                    <a:pt x="2119" y="1239697"/>
                    <a:pt x="0" y="1234582"/>
                    <a:pt x="0" y="1229249"/>
                  </a:cubicBezTo>
                  <a:lnTo>
                    <a:pt x="0" y="20108"/>
                  </a:lnTo>
                  <a:cubicBezTo>
                    <a:pt x="0" y="14775"/>
                    <a:pt x="2119" y="9660"/>
                    <a:pt x="5890" y="5890"/>
                  </a:cubicBezTo>
                  <a:cubicBezTo>
                    <a:pt x="9660" y="2119"/>
                    <a:pt x="14775" y="0"/>
                    <a:pt x="20108" y="0"/>
                  </a:cubicBezTo>
                  <a:close/>
                </a:path>
              </a:pathLst>
            </a:custGeom>
            <a:solidFill>
              <a:srgbClr val="E1CB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4" name="Google Shape;518;p10"/>
          <p:cNvSpPr txBox="1"/>
          <p:nvPr/>
        </p:nvSpPr>
        <p:spPr>
          <a:xfrm>
            <a:off x="2037165" y="1599190"/>
            <a:ext cx="4887300" cy="720090"/>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5200" b="1" i="0" u="none" strike="noStrike" cap="none">
                <a:solidFill>
                  <a:srgbClr val="AC74F8"/>
                </a:solidFill>
                <a:latin typeface="Josefin Sans"/>
                <a:ea typeface="Josefin Sans"/>
                <a:cs typeface="Josefin Sans"/>
                <a:sym typeface="Josefin Sans"/>
              </a:rPr>
              <a:t>Notification</a:t>
            </a:r>
            <a:endParaRPr lang="en-US" sz="5200" b="1" i="0" u="none" strike="noStrike" cap="none">
              <a:solidFill>
                <a:srgbClr val="AC74F8"/>
              </a:solidFill>
              <a:latin typeface="Josefin Sans"/>
              <a:ea typeface="Josefin Sans"/>
              <a:cs typeface="Josefin Sans"/>
              <a:sym typeface="Josefin Sans"/>
            </a:endParaRPr>
          </a:p>
        </p:txBody>
      </p:sp>
      <p:pic>
        <p:nvPicPr>
          <p:cNvPr id="2" name="Picture 1" descr="1"/>
          <p:cNvPicPr>
            <a:picLocks noChangeAspect="1"/>
          </p:cNvPicPr>
          <p:nvPr/>
        </p:nvPicPr>
        <p:blipFill>
          <a:blip r:embed="rId2"/>
          <a:stretch>
            <a:fillRect/>
          </a:stretch>
        </p:blipFill>
        <p:spPr>
          <a:xfrm>
            <a:off x="2369185" y="2495550"/>
            <a:ext cx="4555490" cy="6148070"/>
          </a:xfrm>
          <a:prstGeom prst="rect">
            <a:avLst/>
          </a:prstGeom>
        </p:spPr>
      </p:pic>
      <p:pic>
        <p:nvPicPr>
          <p:cNvPr id="5" name="Picture 4" descr="2"/>
          <p:cNvPicPr>
            <a:picLocks noChangeAspect="1"/>
          </p:cNvPicPr>
          <p:nvPr/>
        </p:nvPicPr>
        <p:blipFill>
          <a:blip r:embed="rId3"/>
          <a:stretch>
            <a:fillRect/>
          </a:stretch>
        </p:blipFill>
        <p:spPr>
          <a:xfrm>
            <a:off x="8309610" y="1811020"/>
            <a:ext cx="7942580" cy="745871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E593"/>
        </a:solidFill>
        <a:effectLst/>
      </p:bgPr>
    </p:bg>
    <p:spTree>
      <p:nvGrpSpPr>
        <p:cNvPr id="1" name="Shape 491"/>
        <p:cNvGrpSpPr/>
        <p:nvPr/>
      </p:nvGrpSpPr>
      <p:grpSpPr>
        <a:xfrm>
          <a:off x="0" y="0"/>
          <a:ext cx="0" cy="0"/>
          <a:chOff x="0" y="0"/>
          <a:chExt cx="0" cy="0"/>
        </a:xfrm>
      </p:grpSpPr>
      <p:grpSp>
        <p:nvGrpSpPr>
          <p:cNvPr id="492" name="Google Shape;492;p10"/>
          <p:cNvGrpSpPr/>
          <p:nvPr/>
        </p:nvGrpSpPr>
        <p:grpSpPr>
          <a:xfrm>
            <a:off x="-218317" y="-2912955"/>
            <a:ext cx="18743683" cy="18738744"/>
            <a:chOff x="0" y="0"/>
            <a:chExt cx="24991578" cy="24984992"/>
          </a:xfrm>
        </p:grpSpPr>
        <p:pic>
          <p:nvPicPr>
            <p:cNvPr id="493" name="Google Shape;493;p10"/>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494" name="Google Shape;494;p10"/>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495" name="Google Shape;495;p10"/>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496" name="Google Shape;496;p10"/>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497" name="Google Shape;497;p10"/>
          <p:cNvGrpSpPr/>
          <p:nvPr/>
        </p:nvGrpSpPr>
        <p:grpSpPr>
          <a:xfrm>
            <a:off x="1028700" y="651804"/>
            <a:ext cx="16230600" cy="8822690"/>
            <a:chOff x="0" y="-214270"/>
            <a:chExt cx="21640800" cy="11763587"/>
          </a:xfrm>
        </p:grpSpPr>
        <p:grpSp>
          <p:nvGrpSpPr>
            <p:cNvPr id="498" name="Google Shape;498;p10"/>
            <p:cNvGrpSpPr/>
            <p:nvPr/>
          </p:nvGrpSpPr>
          <p:grpSpPr>
            <a:xfrm>
              <a:off x="0" y="-214270"/>
              <a:ext cx="21640800" cy="11763587"/>
              <a:chOff x="0" y="-28575"/>
              <a:chExt cx="2886014" cy="1568790"/>
            </a:xfrm>
          </p:grpSpPr>
          <p:sp>
            <p:nvSpPr>
              <p:cNvPr id="499" name="Google Shape;499;p10"/>
              <p:cNvSpPr/>
              <p:nvPr/>
            </p:nvSpPr>
            <p:spPr>
              <a:xfrm>
                <a:off x="0" y="0"/>
                <a:ext cx="2886014" cy="1540215"/>
              </a:xfrm>
              <a:custGeom>
                <a:avLst/>
                <a:gdLst/>
                <a:ahLst/>
                <a:cxnLst/>
                <a:rect l="l" t="t" r="r" b="b"/>
                <a:pathLst>
                  <a:path w="2886014" h="1540215" extrusionOk="0">
                    <a:moveTo>
                      <a:pt x="7155" y="0"/>
                    </a:moveTo>
                    <a:lnTo>
                      <a:pt x="2878859" y="0"/>
                    </a:lnTo>
                    <a:cubicBezTo>
                      <a:pt x="2880757" y="0"/>
                      <a:pt x="2882577" y="754"/>
                      <a:pt x="2883918" y="2096"/>
                    </a:cubicBezTo>
                    <a:cubicBezTo>
                      <a:pt x="2885260" y="3437"/>
                      <a:pt x="2886014" y="5257"/>
                      <a:pt x="2886014" y="7155"/>
                    </a:cubicBezTo>
                    <a:lnTo>
                      <a:pt x="2886014" y="1533060"/>
                    </a:lnTo>
                    <a:cubicBezTo>
                      <a:pt x="2886014" y="1537012"/>
                      <a:pt x="2882811" y="1540215"/>
                      <a:pt x="2878859" y="1540215"/>
                    </a:cubicBezTo>
                    <a:lnTo>
                      <a:pt x="7155" y="1540215"/>
                    </a:lnTo>
                    <a:cubicBezTo>
                      <a:pt x="5257" y="1540215"/>
                      <a:pt x="3437" y="1539461"/>
                      <a:pt x="2096" y="1538120"/>
                    </a:cubicBezTo>
                    <a:cubicBezTo>
                      <a:pt x="754" y="1536778"/>
                      <a:pt x="0" y="1534958"/>
                      <a:pt x="0" y="1533060"/>
                    </a:cubicBezTo>
                    <a:lnTo>
                      <a:pt x="0" y="7155"/>
                    </a:lnTo>
                    <a:cubicBezTo>
                      <a:pt x="0" y="5257"/>
                      <a:pt x="754" y="3437"/>
                      <a:pt x="2096" y="2096"/>
                    </a:cubicBezTo>
                    <a:cubicBezTo>
                      <a:pt x="3437" y="754"/>
                      <a:pt x="5257" y="0"/>
                      <a:pt x="7155"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501" name="Google Shape;501;p10"/>
            <p:cNvCxnSpPr/>
            <p:nvPr/>
          </p:nvCxnSpPr>
          <p:spPr>
            <a:xfrm>
              <a:off x="35259" y="885822"/>
              <a:ext cx="21605541" cy="0"/>
            </a:xfrm>
            <a:prstGeom prst="straightConnector1">
              <a:avLst/>
            </a:prstGeom>
            <a:noFill/>
            <a:ln w="76200" cap="flat" cmpd="sng">
              <a:solidFill>
                <a:srgbClr val="AC74F8"/>
              </a:solidFill>
              <a:prstDash val="solid"/>
              <a:round/>
              <a:headEnd type="none" w="sm" len="sm"/>
              <a:tailEnd type="none" w="sm" len="sm"/>
            </a:ln>
          </p:spPr>
        </p:cxnSp>
        <p:cxnSp>
          <p:nvCxnSpPr>
            <p:cNvPr id="502" name="Google Shape;502;p10"/>
            <p:cNvCxnSpPr/>
            <p:nvPr/>
          </p:nvCxnSpPr>
          <p:spPr>
            <a:xfrm rot="5400000">
              <a:off x="15726433" y="6179469"/>
              <a:ext cx="10612695" cy="0"/>
            </a:xfrm>
            <a:prstGeom prst="straightConnector1">
              <a:avLst/>
            </a:prstGeom>
            <a:noFill/>
            <a:ln w="76200" cap="flat" cmpd="sng">
              <a:solidFill>
                <a:srgbClr val="AC74F8"/>
              </a:solidFill>
              <a:prstDash val="solid"/>
              <a:round/>
              <a:headEnd type="none" w="sm" len="sm"/>
              <a:tailEnd type="none" w="sm" len="sm"/>
            </a:ln>
          </p:spPr>
        </p:cxnSp>
        <p:cxnSp>
          <p:nvCxnSpPr>
            <p:cNvPr id="503" name="Google Shape;503;p10"/>
            <p:cNvCxnSpPr/>
            <p:nvPr/>
          </p:nvCxnSpPr>
          <p:spPr>
            <a:xfrm>
              <a:off x="19140474" y="440818"/>
              <a:ext cx="528600" cy="0"/>
            </a:xfrm>
            <a:prstGeom prst="straightConnector1">
              <a:avLst/>
            </a:prstGeom>
            <a:noFill/>
            <a:ln w="76200" cap="flat" cmpd="sng">
              <a:solidFill>
                <a:srgbClr val="AC74F8"/>
              </a:solidFill>
              <a:prstDash val="solid"/>
              <a:round/>
              <a:headEnd type="none" w="sm" len="sm"/>
              <a:tailEnd type="none" w="sm" len="sm"/>
            </a:ln>
          </p:spPr>
        </p:cxnSp>
        <p:cxnSp>
          <p:nvCxnSpPr>
            <p:cNvPr id="504" name="Google Shape;504;p10"/>
            <p:cNvCxnSpPr/>
            <p:nvPr/>
          </p:nvCxnSpPr>
          <p:spPr>
            <a:xfrm rot="2700000">
              <a:off x="20621882" y="419203"/>
              <a:ext cx="528633" cy="0"/>
            </a:xfrm>
            <a:prstGeom prst="straightConnector1">
              <a:avLst/>
            </a:prstGeom>
            <a:noFill/>
            <a:ln w="76200" cap="flat" cmpd="sng">
              <a:solidFill>
                <a:srgbClr val="AC74F8"/>
              </a:solidFill>
              <a:prstDash val="solid"/>
              <a:round/>
              <a:headEnd type="none" w="sm" len="sm"/>
              <a:tailEnd type="none" w="sm" len="sm"/>
            </a:ln>
          </p:spPr>
        </p:cxnSp>
        <p:cxnSp>
          <p:nvCxnSpPr>
            <p:cNvPr id="505" name="Google Shape;505;p10"/>
            <p:cNvCxnSpPr/>
            <p:nvPr/>
          </p:nvCxnSpPr>
          <p:spPr>
            <a:xfrm rot="8100000">
              <a:off x="20621843" y="419203"/>
              <a:ext cx="528633" cy="0"/>
            </a:xfrm>
            <a:prstGeom prst="straightConnector1">
              <a:avLst/>
            </a:prstGeom>
            <a:noFill/>
            <a:ln w="76200" cap="flat" cmpd="sng">
              <a:solidFill>
                <a:srgbClr val="AC74F8"/>
              </a:solidFill>
              <a:prstDash val="solid"/>
              <a:round/>
              <a:headEnd type="none" w="sm" len="sm"/>
              <a:tailEnd type="none" w="sm" len="sm"/>
            </a:ln>
          </p:spPr>
        </p:cxnSp>
        <p:sp>
          <p:nvSpPr>
            <p:cNvPr id="506" name="Google Shape;506;p10"/>
            <p:cNvSpPr/>
            <p:nvPr/>
          </p:nvSpPr>
          <p:spPr>
            <a:xfrm>
              <a:off x="19994837" y="243427"/>
              <a:ext cx="373888" cy="373888"/>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AC74F8"/>
              </a:solidFill>
              <a:prstDash val="solid"/>
              <a:round/>
              <a:headEnd type="none" w="sm" len="sm"/>
              <a:tailEnd type="none" w="sm" len="sm"/>
            </a:ln>
          </p:spPr>
        </p:sp>
        <p:sp>
          <p:nvSpPr>
            <p:cNvPr id="507" name="Google Shape;507;p10"/>
            <p:cNvSpPr/>
            <p:nvPr/>
          </p:nvSpPr>
          <p:spPr>
            <a:xfrm>
              <a:off x="21232535" y="1167226"/>
              <a:ext cx="199331" cy="1516882"/>
            </a:xfrm>
            <a:custGeom>
              <a:avLst/>
              <a:gdLst/>
              <a:ahLst/>
              <a:cxnLst/>
              <a:rect l="l" t="t" r="r" b="b"/>
              <a:pathLst>
                <a:path w="39374" h="299631" extrusionOk="0">
                  <a:moveTo>
                    <a:pt x="19687" y="0"/>
                  </a:moveTo>
                  <a:lnTo>
                    <a:pt x="19687" y="0"/>
                  </a:lnTo>
                  <a:cubicBezTo>
                    <a:pt x="24908" y="0"/>
                    <a:pt x="29916" y="2074"/>
                    <a:pt x="33608" y="5766"/>
                  </a:cubicBezTo>
                  <a:cubicBezTo>
                    <a:pt x="37300" y="9458"/>
                    <a:pt x="39374" y="14466"/>
                    <a:pt x="39374" y="19687"/>
                  </a:cubicBezTo>
                  <a:lnTo>
                    <a:pt x="39374" y="279944"/>
                  </a:lnTo>
                  <a:cubicBezTo>
                    <a:pt x="39374" y="290817"/>
                    <a:pt x="30560" y="299631"/>
                    <a:pt x="19687" y="299631"/>
                  </a:cubicBezTo>
                  <a:lnTo>
                    <a:pt x="19687" y="299631"/>
                  </a:lnTo>
                  <a:cubicBezTo>
                    <a:pt x="8814" y="299631"/>
                    <a:pt x="0" y="290817"/>
                    <a:pt x="0" y="279944"/>
                  </a:cubicBezTo>
                  <a:lnTo>
                    <a:pt x="0" y="19687"/>
                  </a:lnTo>
                  <a:cubicBezTo>
                    <a:pt x="0" y="8814"/>
                    <a:pt x="8814" y="0"/>
                    <a:pt x="19687" y="0"/>
                  </a:cubicBezTo>
                  <a:close/>
                </a:path>
              </a:pathLst>
            </a:custGeom>
            <a:solidFill>
              <a:srgbClr val="AC7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8" name="Google Shape;508;p10"/>
          <p:cNvGrpSpPr/>
          <p:nvPr/>
        </p:nvGrpSpPr>
        <p:grpSpPr>
          <a:xfrm>
            <a:off x="2009615" y="2296394"/>
            <a:ext cx="5587597" cy="6423934"/>
            <a:chOff x="0" y="-28575"/>
            <a:chExt cx="1111557" cy="1277932"/>
          </a:xfrm>
        </p:grpSpPr>
        <p:sp>
          <p:nvSpPr>
            <p:cNvPr id="509" name="Google Shape;509;p10"/>
            <p:cNvSpPr/>
            <p:nvPr/>
          </p:nvSpPr>
          <p:spPr>
            <a:xfrm>
              <a:off x="0" y="0"/>
              <a:ext cx="1111557" cy="1249357"/>
            </a:xfrm>
            <a:custGeom>
              <a:avLst/>
              <a:gdLst/>
              <a:ahLst/>
              <a:cxnLst/>
              <a:rect l="l" t="t" r="r" b="b"/>
              <a:pathLst>
                <a:path w="1111557" h="1249357" extrusionOk="0">
                  <a:moveTo>
                    <a:pt x="29097" y="0"/>
                  </a:moveTo>
                  <a:lnTo>
                    <a:pt x="1082460" y="0"/>
                  </a:lnTo>
                  <a:cubicBezTo>
                    <a:pt x="1098530" y="0"/>
                    <a:pt x="1111557" y="13027"/>
                    <a:pt x="1111557" y="29097"/>
                  </a:cubicBezTo>
                  <a:lnTo>
                    <a:pt x="1111557" y="1220260"/>
                  </a:lnTo>
                  <a:cubicBezTo>
                    <a:pt x="1111557" y="1236330"/>
                    <a:pt x="1098530" y="1249357"/>
                    <a:pt x="1082460" y="1249357"/>
                  </a:cubicBezTo>
                  <a:lnTo>
                    <a:pt x="29097" y="1249357"/>
                  </a:lnTo>
                  <a:cubicBezTo>
                    <a:pt x="21380" y="1249357"/>
                    <a:pt x="13979" y="1246291"/>
                    <a:pt x="8522" y="1240835"/>
                  </a:cubicBezTo>
                  <a:cubicBezTo>
                    <a:pt x="3066" y="1235378"/>
                    <a:pt x="0" y="1227977"/>
                    <a:pt x="0" y="1220260"/>
                  </a:cubicBezTo>
                  <a:lnTo>
                    <a:pt x="0" y="29097"/>
                  </a:lnTo>
                  <a:cubicBezTo>
                    <a:pt x="0" y="21380"/>
                    <a:pt x="3066" y="13979"/>
                    <a:pt x="8522" y="8522"/>
                  </a:cubicBezTo>
                  <a:cubicBezTo>
                    <a:pt x="13979" y="3066"/>
                    <a:pt x="21380" y="0"/>
                    <a:pt x="29097" y="0"/>
                  </a:cubicBezTo>
                  <a:close/>
                </a:path>
              </a:pathLst>
            </a:custGeom>
            <a:solidFill>
              <a:srgbClr val="FFF1FA"/>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11" name="Google Shape;511;p10"/>
          <p:cNvGrpSpPr/>
          <p:nvPr/>
        </p:nvGrpSpPr>
        <p:grpSpPr>
          <a:xfrm>
            <a:off x="8192770" y="1598295"/>
            <a:ext cx="8085455" cy="7729855"/>
            <a:chOff x="0" y="-28575"/>
            <a:chExt cx="1608440" cy="1277932"/>
          </a:xfrm>
        </p:grpSpPr>
        <p:sp>
          <p:nvSpPr>
            <p:cNvPr id="512" name="Google Shape;512;p10"/>
            <p:cNvSpPr/>
            <p:nvPr/>
          </p:nvSpPr>
          <p:spPr>
            <a:xfrm>
              <a:off x="0" y="0"/>
              <a:ext cx="1608440" cy="1249357"/>
            </a:xfrm>
            <a:custGeom>
              <a:avLst/>
              <a:gdLst/>
              <a:ahLst/>
              <a:cxnLst/>
              <a:rect l="l" t="t" r="r" b="b"/>
              <a:pathLst>
                <a:path w="1608440" h="1249357" extrusionOk="0">
                  <a:moveTo>
                    <a:pt x="20108" y="0"/>
                  </a:moveTo>
                  <a:lnTo>
                    <a:pt x="1588332" y="0"/>
                  </a:lnTo>
                  <a:cubicBezTo>
                    <a:pt x="1593665" y="0"/>
                    <a:pt x="1598779" y="2119"/>
                    <a:pt x="1602550" y="5890"/>
                  </a:cubicBezTo>
                  <a:cubicBezTo>
                    <a:pt x="1606321" y="9660"/>
                    <a:pt x="1608440" y="14775"/>
                    <a:pt x="1608440" y="20108"/>
                  </a:cubicBezTo>
                  <a:lnTo>
                    <a:pt x="1608440" y="1229249"/>
                  </a:lnTo>
                  <a:cubicBezTo>
                    <a:pt x="1608440" y="1234582"/>
                    <a:pt x="1606321" y="1239697"/>
                    <a:pt x="1602550" y="1243468"/>
                  </a:cubicBezTo>
                  <a:cubicBezTo>
                    <a:pt x="1598779" y="1247239"/>
                    <a:pt x="1593665" y="1249357"/>
                    <a:pt x="1588332" y="1249357"/>
                  </a:cubicBezTo>
                  <a:lnTo>
                    <a:pt x="20108" y="1249357"/>
                  </a:lnTo>
                  <a:cubicBezTo>
                    <a:pt x="14775" y="1249357"/>
                    <a:pt x="9660" y="1247239"/>
                    <a:pt x="5890" y="1243468"/>
                  </a:cubicBezTo>
                  <a:cubicBezTo>
                    <a:pt x="2119" y="1239697"/>
                    <a:pt x="0" y="1234582"/>
                    <a:pt x="0" y="1229249"/>
                  </a:cubicBezTo>
                  <a:lnTo>
                    <a:pt x="0" y="20108"/>
                  </a:lnTo>
                  <a:cubicBezTo>
                    <a:pt x="0" y="14775"/>
                    <a:pt x="2119" y="9660"/>
                    <a:pt x="5890" y="5890"/>
                  </a:cubicBezTo>
                  <a:cubicBezTo>
                    <a:pt x="9660" y="2119"/>
                    <a:pt x="14775" y="0"/>
                    <a:pt x="20108" y="0"/>
                  </a:cubicBezTo>
                  <a:close/>
                </a:path>
              </a:pathLst>
            </a:custGeom>
            <a:solidFill>
              <a:srgbClr val="E1CB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4" name="Google Shape;518;p10"/>
          <p:cNvSpPr txBox="1"/>
          <p:nvPr/>
        </p:nvSpPr>
        <p:spPr>
          <a:xfrm>
            <a:off x="2037165" y="1599190"/>
            <a:ext cx="4887300" cy="720090"/>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5200" b="1" i="0" u="none" strike="noStrike" cap="none">
                <a:solidFill>
                  <a:srgbClr val="AC74F8"/>
                </a:solidFill>
                <a:latin typeface="Josefin Sans"/>
                <a:ea typeface="Josefin Sans"/>
                <a:cs typeface="Josefin Sans"/>
                <a:sym typeface="Josefin Sans"/>
              </a:rPr>
              <a:t>Notification</a:t>
            </a:r>
            <a:endParaRPr lang="en-US" sz="5200" b="1" i="0" u="none" strike="noStrike" cap="none">
              <a:solidFill>
                <a:srgbClr val="AC74F8"/>
              </a:solidFill>
              <a:latin typeface="Josefin Sans"/>
              <a:ea typeface="Josefin Sans"/>
              <a:cs typeface="Josefin Sans"/>
              <a:sym typeface="Josefin Sans"/>
            </a:endParaRPr>
          </a:p>
        </p:txBody>
      </p:sp>
      <p:pic>
        <p:nvPicPr>
          <p:cNvPr id="2" name="Picture 1" descr="1"/>
          <p:cNvPicPr>
            <a:picLocks noChangeAspect="1"/>
          </p:cNvPicPr>
          <p:nvPr/>
        </p:nvPicPr>
        <p:blipFill>
          <a:blip r:embed="rId2"/>
          <a:stretch>
            <a:fillRect/>
          </a:stretch>
        </p:blipFill>
        <p:spPr>
          <a:xfrm>
            <a:off x="2369185" y="2495550"/>
            <a:ext cx="4555490" cy="6148070"/>
          </a:xfrm>
          <a:prstGeom prst="rect">
            <a:avLst/>
          </a:prstGeom>
        </p:spPr>
      </p:pic>
      <p:pic>
        <p:nvPicPr>
          <p:cNvPr id="3" name="Picture 2" descr="3"/>
          <p:cNvPicPr>
            <a:picLocks noChangeAspect="1"/>
          </p:cNvPicPr>
          <p:nvPr/>
        </p:nvPicPr>
        <p:blipFill>
          <a:blip r:embed="rId3"/>
          <a:stretch>
            <a:fillRect/>
          </a:stretch>
        </p:blipFill>
        <p:spPr>
          <a:xfrm>
            <a:off x="8290560" y="1811020"/>
            <a:ext cx="7889240" cy="745109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84033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4" name="Google Shape;324;p6"/>
          <p:cNvGrpSpPr/>
          <p:nvPr/>
        </p:nvGrpSpPr>
        <p:grpSpPr>
          <a:xfrm>
            <a:off x="2620010" y="2433955"/>
            <a:ext cx="4724400" cy="4025265"/>
            <a:chOff x="0" y="0"/>
            <a:chExt cx="8530305" cy="8530305"/>
          </a:xfrm>
        </p:grpSpPr>
        <p:grpSp>
          <p:nvGrpSpPr>
            <p:cNvPr id="325" name="Google Shape;325;p6"/>
            <p:cNvGrpSpPr/>
            <p:nvPr/>
          </p:nvGrpSpPr>
          <p:grpSpPr>
            <a:xfrm>
              <a:off x="0" y="0"/>
              <a:ext cx="8530305" cy="8530305"/>
              <a:chOff x="0" y="0"/>
              <a:chExt cx="812800" cy="812800"/>
            </a:xfrm>
          </p:grpSpPr>
          <p:sp>
            <p:nvSpPr>
              <p:cNvPr id="326" name="Google Shape;32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8" name="Google Shape;328;p6"/>
            <p:cNvGrpSpPr/>
            <p:nvPr/>
          </p:nvGrpSpPr>
          <p:grpSpPr>
            <a:xfrm>
              <a:off x="402162" y="402162"/>
              <a:ext cx="7725982" cy="7725982"/>
              <a:chOff x="0" y="0"/>
              <a:chExt cx="812800" cy="812800"/>
            </a:xfrm>
          </p:grpSpPr>
          <p:sp>
            <p:nvSpPr>
              <p:cNvPr id="329" name="Google Shape;329;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31" name="Google Shape;331;p6"/>
            <p:cNvSpPr txBox="1"/>
            <p:nvPr/>
          </p:nvSpPr>
          <p:spPr>
            <a:xfrm>
              <a:off x="800501" y="3757284"/>
              <a:ext cx="6785100" cy="1466798"/>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Menu</a:t>
              </a:r>
              <a:endParaRPr lang="en-US" sz="4500" b="1" i="0" u="none" strike="noStrike" cap="none">
                <a:solidFill>
                  <a:srgbClr val="AC74F8"/>
                </a:solidFill>
                <a:latin typeface="Josefin Sans"/>
                <a:ea typeface="Josefin Sans"/>
                <a:cs typeface="Josefin Sans"/>
                <a:sym typeface="Josefin Sans"/>
              </a:endParaRPr>
            </a:p>
          </p:txBody>
        </p:sp>
      </p:grpSp>
      <p:sp>
        <p:nvSpPr>
          <p:cNvPr id="332" name="Google Shape;332;p6"/>
          <p:cNvSpPr/>
          <p:nvPr/>
        </p:nvSpPr>
        <p:spPr>
          <a:xfrm>
            <a:off x="9946640" y="701040"/>
            <a:ext cx="5965190" cy="3642360"/>
          </a:xfrm>
          <a:custGeom>
            <a:avLst/>
            <a:gdLst/>
            <a:ahLst/>
            <a:cxnLst/>
            <a:rect l="l" t="t" r="r" b="b"/>
            <a:pathLst>
              <a:path w="2811711" h="2476589" extrusionOk="0">
                <a:moveTo>
                  <a:pt x="0" y="0"/>
                </a:moveTo>
                <a:lnTo>
                  <a:pt x="2811711" y="0"/>
                </a:lnTo>
                <a:lnTo>
                  <a:pt x="2811711" y="2476589"/>
                </a:lnTo>
                <a:lnTo>
                  <a:pt x="0" y="2476589"/>
                </a:lnTo>
                <a:close/>
              </a:path>
            </a:pathLst>
          </a:custGeom>
          <a:solidFill>
            <a:srgbClr val="FFFFFF"/>
          </a:solidFill>
          <a:ln w="76200" cap="flat" cmpd="sng">
            <a:solidFill>
              <a:srgbClr val="AC74F8"/>
            </a:solidFill>
            <a:prstDash val="solid"/>
            <a:round/>
            <a:headEnd type="none" w="sm" len="sm"/>
            <a:tailEnd type="none" w="sm" len="sm"/>
          </a:ln>
        </p:spPr>
      </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41" name="Google Shape;341;p6"/>
          <p:cNvSpPr txBox="1"/>
          <p:nvPr/>
        </p:nvSpPr>
        <p:spPr>
          <a:xfrm>
            <a:off x="9127702" y="5058988"/>
            <a:ext cx="7457400" cy="3231515"/>
          </a:xfrm>
          <a:prstGeom prst="rect">
            <a:avLst/>
          </a:prstGeom>
          <a:noFill/>
          <a:ln>
            <a:noFill/>
          </a:ln>
        </p:spPr>
        <p:txBody>
          <a:bodyPr spcFirstLastPara="1" wrap="square" lIns="0" tIns="0" rIns="0" bIns="0" anchor="t" anchorCtr="0">
            <a:spAutoFit/>
          </a:bodyPr>
          <a:lstStyle/>
          <a:p>
            <a:pPr marL="0" marR="0" lvl="1" indent="0" algn="ctr"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Menu là một trong những Control đặc biệt, dùng để chứa các chức namgw của chương trình hoặc các tùy chỉnh dành riêng cho ứng dụng. Android cung cấp cho chúng ta các loại menu như:  Option Menu, Context Menu, Menu Search View.</a:t>
            </a:r>
            <a:endParaRPr lang="en-US" sz="2800" b="0" i="0" u="none" strike="noStrike" cap="none">
              <a:solidFill>
                <a:srgbClr val="000000"/>
              </a:solidFill>
              <a:latin typeface="Josefin Sans"/>
              <a:ea typeface="Josefin Sans"/>
              <a:cs typeface="Josefin Sans"/>
              <a:sym typeface="Josefin Sans"/>
            </a:endParaRPr>
          </a:p>
        </p:txBody>
      </p:sp>
      <p:pic>
        <p:nvPicPr>
          <p:cNvPr id="2" name="Picture 1" descr="maxresdefault-removebg-preview"/>
          <p:cNvPicPr>
            <a:picLocks noChangeAspect="1"/>
          </p:cNvPicPr>
          <p:nvPr/>
        </p:nvPicPr>
        <p:blipFill>
          <a:blip r:embed="rId2"/>
          <a:stretch>
            <a:fillRect/>
          </a:stretch>
        </p:blipFill>
        <p:spPr>
          <a:xfrm>
            <a:off x="9946640" y="700405"/>
            <a:ext cx="5752465" cy="358076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84033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4" name="Google Shape;324;p6"/>
          <p:cNvGrpSpPr/>
          <p:nvPr/>
        </p:nvGrpSpPr>
        <p:grpSpPr>
          <a:xfrm>
            <a:off x="1539240" y="2418715"/>
            <a:ext cx="4161790" cy="2849880"/>
            <a:chOff x="0" y="0"/>
            <a:chExt cx="8530305" cy="8530305"/>
          </a:xfrm>
        </p:grpSpPr>
        <p:grpSp>
          <p:nvGrpSpPr>
            <p:cNvPr id="325" name="Google Shape;325;p6"/>
            <p:cNvGrpSpPr/>
            <p:nvPr/>
          </p:nvGrpSpPr>
          <p:grpSpPr>
            <a:xfrm>
              <a:off x="0" y="0"/>
              <a:ext cx="8530305" cy="8530305"/>
              <a:chOff x="0" y="0"/>
              <a:chExt cx="812800" cy="812800"/>
            </a:xfrm>
          </p:grpSpPr>
          <p:sp>
            <p:nvSpPr>
              <p:cNvPr id="326" name="Google Shape;32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8" name="Google Shape;328;p6"/>
            <p:cNvGrpSpPr/>
            <p:nvPr/>
          </p:nvGrpSpPr>
          <p:grpSpPr>
            <a:xfrm>
              <a:off x="402162" y="402162"/>
              <a:ext cx="7725982" cy="7725982"/>
              <a:chOff x="0" y="0"/>
              <a:chExt cx="812800" cy="812800"/>
            </a:xfrm>
          </p:grpSpPr>
          <p:sp>
            <p:nvSpPr>
              <p:cNvPr id="329" name="Google Shape;329;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31" name="Google Shape;331;p6"/>
            <p:cNvSpPr txBox="1"/>
            <p:nvPr/>
          </p:nvSpPr>
          <p:spPr>
            <a:xfrm>
              <a:off x="872427" y="3213121"/>
              <a:ext cx="6785100" cy="4145409"/>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Option Menu</a:t>
              </a:r>
              <a:endParaRPr lang="en-US" sz="4500" b="1" i="0" u="none" strike="noStrike" cap="none">
                <a:solidFill>
                  <a:srgbClr val="AC74F8"/>
                </a:solidFill>
                <a:latin typeface="Josefin Sans"/>
                <a:ea typeface="Josefin Sans"/>
                <a:cs typeface="Josefin Sans"/>
                <a:sym typeface="Josefin Sans"/>
              </a:endParaRPr>
            </a:p>
          </p:txBody>
        </p:sp>
      </p:grpSp>
      <p:sp>
        <p:nvSpPr>
          <p:cNvPr id="332" name="Google Shape;332;p6"/>
          <p:cNvSpPr/>
          <p:nvPr/>
        </p:nvSpPr>
        <p:spPr>
          <a:xfrm>
            <a:off x="6005830" y="998220"/>
            <a:ext cx="10863580" cy="8141970"/>
          </a:xfrm>
          <a:custGeom>
            <a:avLst/>
            <a:gdLst/>
            <a:ahLst/>
            <a:cxnLst/>
            <a:rect l="l" t="t" r="r" b="b"/>
            <a:pathLst>
              <a:path w="2811711" h="2476589" extrusionOk="0">
                <a:moveTo>
                  <a:pt x="0" y="0"/>
                </a:moveTo>
                <a:lnTo>
                  <a:pt x="2811711" y="0"/>
                </a:lnTo>
                <a:lnTo>
                  <a:pt x="2811711" y="2476589"/>
                </a:lnTo>
                <a:lnTo>
                  <a:pt x="0" y="2476589"/>
                </a:lnTo>
                <a:close/>
              </a:path>
            </a:pathLst>
          </a:custGeom>
          <a:solidFill>
            <a:srgbClr val="FFFFFF"/>
          </a:solidFill>
          <a:ln w="76200" cap="flat" cmpd="sng">
            <a:solidFill>
              <a:srgbClr val="AC74F8"/>
            </a:solidFill>
            <a:prstDash val="solid"/>
            <a:round/>
            <a:headEnd type="none" w="sm" len="sm"/>
            <a:tailEnd type="none" w="sm" len="sm"/>
          </a:ln>
        </p:spPr>
      </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41" name="Google Shape;341;p6"/>
          <p:cNvSpPr txBox="1"/>
          <p:nvPr/>
        </p:nvSpPr>
        <p:spPr>
          <a:xfrm>
            <a:off x="7206615" y="1321435"/>
            <a:ext cx="8902065" cy="2153920"/>
          </a:xfrm>
          <a:prstGeom prst="rect">
            <a:avLst/>
          </a:prstGeom>
          <a:noFill/>
          <a:ln>
            <a:noFill/>
          </a:ln>
        </p:spPr>
        <p:txBody>
          <a:bodyPr spcFirstLastPara="1" wrap="square" lIns="0" tIns="0" rIns="0" bIns="0" anchor="t" anchorCtr="0">
            <a:spAutoFit/>
          </a:bodyPr>
          <a:lstStyle/>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Option Menu là danh sách các chức năng của ứng dụng, thường được hiển thị ở góc trên, bên phải của điện thoại di động.</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Phương thức của Option Menu thường dùng:</a:t>
            </a:r>
            <a:endParaRPr lang="en-US" sz="2800" b="0" i="0" u="none" strike="noStrike" cap="none">
              <a:solidFill>
                <a:srgbClr val="000000"/>
              </a:solidFill>
              <a:latin typeface="Josefin Sans"/>
              <a:ea typeface="Josefin Sans"/>
              <a:cs typeface="Josefin Sans"/>
              <a:sym typeface="Josefin Sans"/>
            </a:endParaRPr>
          </a:p>
        </p:txBody>
      </p:sp>
      <p:graphicFrame>
        <p:nvGraphicFramePr>
          <p:cNvPr id="2" name="Table 1"/>
          <p:cNvGraphicFramePr/>
          <p:nvPr/>
        </p:nvGraphicFramePr>
        <p:xfrm>
          <a:off x="6386830" y="3781425"/>
          <a:ext cx="10101580" cy="5073015"/>
        </p:xfrm>
        <a:graphic>
          <a:graphicData uri="http://schemas.openxmlformats.org/drawingml/2006/table">
            <a:tbl>
              <a:tblPr firstRow="1" bandRow="1">
                <a:tableStyleId>{5C22544A-7EE6-4342-B048-85BDC9FD1C3A}</a:tableStyleId>
              </a:tblPr>
              <a:tblGrid>
                <a:gridCol w="5050790"/>
                <a:gridCol w="5050790"/>
              </a:tblGrid>
              <a:tr h="507365">
                <a:tc>
                  <a:txBody>
                    <a:bodyPr/>
                    <a:lstStyle/>
                    <a:p>
                      <a:pPr marL="0" indent="0" algn="ctr">
                        <a:buNone/>
                      </a:pPr>
                      <a:r>
                        <a:rPr lang="en-US" sz="2800" b="0">
                          <a:latin typeface="Josefin Sans" charset="0"/>
                          <a:cs typeface="Josefin Sans" charset="0"/>
                        </a:rPr>
                        <a:t>Phương thức</a:t>
                      </a:r>
                      <a:endParaRPr lang="en-US" sz="2800" b="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b="0">
                          <a:latin typeface="Josefin Sans" charset="0"/>
                          <a:cs typeface="Josefin Sans" charset="0"/>
                        </a:rPr>
                        <a:t>Mô tả</a:t>
                      </a:r>
                      <a:endParaRPr lang="en-US" sz="2800" b="0">
                        <a:latin typeface="Josefin Sans" charset="0"/>
                        <a:ea typeface="Times New Roman" panose="02020603050405020304" charset="0"/>
                        <a:cs typeface="Josefin Sans" charset="0"/>
                      </a:endParaRPr>
                    </a:p>
                  </a:txBody>
                  <a:tcPr marL="68580" marR="68580" marT="0" marB="0" anchor="ctr"/>
                </a:tc>
              </a:tr>
              <a:tr h="2029460">
                <a:tc>
                  <a:txBody>
                    <a:bodyPr/>
                    <a:lstStyle/>
                    <a:p>
                      <a:pPr marL="0" indent="0" algn="ctr">
                        <a:buNone/>
                      </a:pPr>
                      <a:r>
                        <a:rPr lang="en-US" sz="2800" b="0">
                          <a:latin typeface="Josefin Sans" charset="0"/>
                          <a:cs typeface="Josefin Sans" charset="0"/>
                        </a:rPr>
                        <a:t>onCreateOptionsMenu</a:t>
                      </a:r>
                      <a:endParaRPr lang="en-US" sz="2800" b="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b="0">
                          <a:latin typeface="Josefin Sans" charset="0"/>
                          <a:cs typeface="Josefin Sans" charset="0"/>
                        </a:rPr>
                        <a:t>onCreateOptionsMenu: Phương thức sẽ thực hiện các công việc khởi tạo menu cho đối tượng Activity.</a:t>
                      </a:r>
                      <a:endParaRPr lang="en-US" sz="2800" b="0">
                        <a:latin typeface="Josefin Sans" charset="0"/>
                        <a:ea typeface="Times New Roman" panose="02020603050405020304" charset="0"/>
                        <a:cs typeface="Josefin Sans" charset="0"/>
                      </a:endParaRPr>
                    </a:p>
                  </a:txBody>
                  <a:tcPr marL="68580" marR="68580" marT="0" marB="0" anchor="ctr"/>
                </a:tc>
              </a:tr>
              <a:tr h="2536190">
                <a:tc>
                  <a:txBody>
                    <a:bodyPr/>
                    <a:lstStyle/>
                    <a:p>
                      <a:pPr marL="0" indent="0" algn="ctr">
                        <a:buNone/>
                      </a:pPr>
                      <a:r>
                        <a:rPr lang="en-US" sz="2800" b="0">
                          <a:latin typeface="Josefin Sans" charset="0"/>
                          <a:cs typeface="Josefin Sans" charset="0"/>
                        </a:rPr>
                        <a:t>onOptionsItemSelected</a:t>
                      </a:r>
                      <a:endParaRPr lang="en-US" sz="2800" b="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b="0">
                          <a:latin typeface="Josefin Sans" charset="0"/>
                          <a:cs typeface="Josefin Sans" charset="0"/>
                        </a:rPr>
                        <a:t>onOptionsItemSelected: Phương thức sẽ xử lý sự kiện click menu. Phương thức này sẽ nhận vào một đối tượng android.view.MenuItem.</a:t>
                      </a:r>
                      <a:endParaRPr lang="en-US" sz="2800" b="0">
                        <a:latin typeface="Josefin Sans" charset="0"/>
                        <a:ea typeface="Times New Roman" panose="02020603050405020304" charset="0"/>
                        <a:cs typeface="Josefin Sans" charset="0"/>
                      </a:endParaRPr>
                    </a:p>
                  </a:txBody>
                  <a:tcPr marL="68580" marR="68580" marT="0" marB="0" anchor="ct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2" name="Google Shape;331;p6"/>
          <p:cNvSpPr txBox="1"/>
          <p:nvPr/>
        </p:nvSpPr>
        <p:spPr>
          <a:xfrm>
            <a:off x="1252855" y="0"/>
            <a:ext cx="15764510" cy="123063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000" b="1" i="0" u="none" strike="noStrike" cap="none">
                <a:solidFill>
                  <a:srgbClr val="AC74F8"/>
                </a:solidFill>
                <a:latin typeface="Josefin Sans"/>
                <a:ea typeface="Josefin Sans"/>
                <a:cs typeface="Josefin Sans"/>
                <a:sym typeface="Josefin Sans"/>
              </a:rPr>
              <a:t>Để xây dựng ứng dụng Option Menu và xử lý các sự kiện trên Option Menu, chúng ta thực hiện các bước sau: </a:t>
            </a:r>
            <a:endParaRPr lang="en-US" sz="4000" b="1" i="0" u="none" strike="noStrike" cap="none">
              <a:solidFill>
                <a:srgbClr val="AC74F8"/>
              </a:solidFill>
              <a:latin typeface="Josefin Sans"/>
              <a:ea typeface="Josefin Sans"/>
              <a:cs typeface="Josefin Sans"/>
              <a:sym typeface="Josefin Sans"/>
            </a:endParaRPr>
          </a:p>
        </p:txBody>
      </p:sp>
      <p:sp>
        <p:nvSpPr>
          <p:cNvPr id="3" name="Google Shape;341;p6"/>
          <p:cNvSpPr txBox="1"/>
          <p:nvPr/>
        </p:nvSpPr>
        <p:spPr>
          <a:xfrm>
            <a:off x="1490980" y="1230630"/>
            <a:ext cx="15276830" cy="886396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400" b="1" i="0" u="sng" strike="noStrike" cap="none">
                <a:solidFill>
                  <a:srgbClr val="E97AF0"/>
                </a:solidFill>
                <a:latin typeface="Josefin Sans"/>
                <a:ea typeface="Josefin Sans"/>
                <a:cs typeface="Josefin Sans"/>
                <a:sym typeface="Josefin Sans"/>
              </a:rPr>
              <a:t>Bước 1 </a:t>
            </a:r>
            <a:r>
              <a:rPr lang="en-US" sz="2400" i="0" strike="noStrike" cap="none">
                <a:solidFill>
                  <a:srgbClr val="E97AF0"/>
                </a:solidFill>
                <a:latin typeface="Josefin Sans"/>
                <a:ea typeface="Josefin Sans"/>
                <a:cs typeface="Josefin Sans"/>
                <a:sym typeface="Josefin Sans"/>
              </a:rPr>
              <a:t> : </a:t>
            </a:r>
            <a:r>
              <a:rPr lang="en-US" sz="2400" b="0" i="0" u="none" strike="noStrike" cap="none">
                <a:solidFill>
                  <a:srgbClr val="000000"/>
                </a:solidFill>
                <a:latin typeface="Josefin Sans"/>
                <a:ea typeface="Josefin Sans"/>
                <a:cs typeface="Josefin Sans"/>
                <a:sym typeface="Josefin Sans"/>
              </a:rPr>
              <a:t>Tạo project có tên Option Menu và thiết kế giao diện chương trình như trên .</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400" b="1" u="sng">
                <a:solidFill>
                  <a:srgbClr val="E97AF0"/>
                </a:solidFill>
                <a:latin typeface="Josefin Sans"/>
                <a:ea typeface="Josefin Sans"/>
                <a:cs typeface="Josefin Sans"/>
                <a:sym typeface="Josefin Sans"/>
              </a:rPr>
              <a:t>Bước 2</a:t>
            </a:r>
            <a:endParaRPr lang="en-US" sz="24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400">
                <a:latin typeface="Josefin Sans"/>
                <a:ea typeface="Josefin Sans"/>
                <a:cs typeface="Josefin Sans"/>
                <a:sym typeface="Josefin Sans"/>
              </a:rPr>
              <a:t>Trong thư mục res chúng ta tạo mới thư mục có tên menu bằng cách nhấn chuột phải tại mục res chọn new-&gt;Menu resource filep-&gt;nhập vào :</a:t>
            </a:r>
            <a:endParaRPr lang="en-US" sz="2400">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endParaRPr lang="en-US" sz="2400">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endParaRPr lang="en-US" sz="2400">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endParaRPr lang="en-US" sz="24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400" b="1" u="sng">
                <a:solidFill>
                  <a:srgbClr val="E97AF0"/>
                </a:solidFill>
                <a:latin typeface="Josefin Sans"/>
                <a:ea typeface="Josefin Sans"/>
                <a:cs typeface="Josefin Sans"/>
                <a:sym typeface="Josefin Sans"/>
              </a:rPr>
              <a:t>Bước 3</a:t>
            </a:r>
            <a:endParaRPr lang="en-US" sz="24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400">
                <a:latin typeface="Josefin Sans"/>
                <a:ea typeface="Josefin Sans"/>
                <a:cs typeface="Josefin Sans"/>
                <a:sym typeface="Josefin Sans"/>
              </a:rPr>
              <a:t>Tạo Option Menu và xử lý các sự kiện Option Menu như hình trên bằng cách Override phương thức onCreateOptionsMenu và xử lý sự kiện click trên mneu chúng ta Override phương thức onOptionsItemSelected trong file .java.</a:t>
            </a:r>
            <a:endParaRPr lang="en-US" sz="2400">
              <a:latin typeface="Josefin Sans"/>
              <a:ea typeface="Josefin Sans"/>
              <a:cs typeface="Josefin Sans"/>
              <a:sym typeface="Josefin Sans"/>
            </a:endParaRPr>
          </a:p>
        </p:txBody>
      </p:sp>
      <p:sp>
        <p:nvSpPr>
          <p:cNvPr id="341" name="Google Shape;341;p6"/>
          <p:cNvSpPr txBox="1"/>
          <p:nvPr/>
        </p:nvSpPr>
        <p:spPr>
          <a:xfrm>
            <a:off x="3249930" y="3585210"/>
            <a:ext cx="11229340" cy="4154805"/>
          </a:xfrm>
          <a:prstGeom prst="rect">
            <a:avLst/>
          </a:prstGeom>
          <a:noFill/>
          <a:ln>
            <a:noFill/>
          </a:ln>
        </p:spPr>
        <p:txBody>
          <a:bodyPr spcFirstLastPara="1" wrap="square" lIns="0" tIns="0" rIns="0" bIns="0" anchor="t" anchorCtr="0">
            <a:spAutoFit/>
          </a:bodyPr>
          <a:lstStyle/>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&lt;?xml version =”1.0” encoding=”utf-8”?&gt;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&lt;menu xmlns:android=http://schemas.android.com/apk/res/android”&gt;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&lt;item android:id=”@+id/settings”</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Android:title=”@string/menu_Sqqettings”/&gt;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&lt;item android:id=”@+id/tools”</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Android:title=”@string/menu_Tools”/&gt;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&lt;item android:id=”@+id/Thoat”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Android:title=@string/menu_Thoat”/&gt;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&lt;/menu&gt;</a:t>
            </a:r>
            <a:endParaRPr lang="en-US" sz="2400" b="0" i="0" u="none" strike="noStrike" cap="none">
              <a:solidFill>
                <a:srgbClr val="000000"/>
              </a:solidFill>
              <a:latin typeface="Josefin Sans"/>
              <a:ea typeface="Josefin Sans"/>
              <a:cs typeface="Josefin Sans"/>
              <a:sym typeface="Josefin Sans"/>
            </a:endParaRPr>
          </a:p>
        </p:txBody>
      </p:sp>
      <p:sp>
        <p:nvSpPr>
          <p:cNvPr id="4" name="Rounded Rectangle 3"/>
          <p:cNvSpPr/>
          <p:nvPr/>
        </p:nvSpPr>
        <p:spPr>
          <a:xfrm>
            <a:off x="2971800" y="3517265"/>
            <a:ext cx="10451465" cy="4290695"/>
          </a:xfrm>
          <a:prstGeom prst="round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84033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4" name="Google Shape;324;p6"/>
          <p:cNvGrpSpPr/>
          <p:nvPr/>
        </p:nvGrpSpPr>
        <p:grpSpPr>
          <a:xfrm>
            <a:off x="1539240" y="2418715"/>
            <a:ext cx="4161790" cy="2849880"/>
            <a:chOff x="0" y="0"/>
            <a:chExt cx="8530305" cy="8530305"/>
          </a:xfrm>
        </p:grpSpPr>
        <p:grpSp>
          <p:nvGrpSpPr>
            <p:cNvPr id="325" name="Google Shape;325;p6"/>
            <p:cNvGrpSpPr/>
            <p:nvPr/>
          </p:nvGrpSpPr>
          <p:grpSpPr>
            <a:xfrm>
              <a:off x="0" y="0"/>
              <a:ext cx="8530305" cy="8530305"/>
              <a:chOff x="0" y="0"/>
              <a:chExt cx="812800" cy="812800"/>
            </a:xfrm>
          </p:grpSpPr>
          <p:sp>
            <p:nvSpPr>
              <p:cNvPr id="326" name="Google Shape;32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8" name="Google Shape;328;p6"/>
            <p:cNvGrpSpPr/>
            <p:nvPr/>
          </p:nvGrpSpPr>
          <p:grpSpPr>
            <a:xfrm>
              <a:off x="402162" y="402162"/>
              <a:ext cx="7725982" cy="7725982"/>
              <a:chOff x="0" y="0"/>
              <a:chExt cx="812800" cy="812800"/>
            </a:xfrm>
          </p:grpSpPr>
          <p:sp>
            <p:nvSpPr>
              <p:cNvPr id="329" name="Google Shape;329;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31" name="Google Shape;331;p6"/>
            <p:cNvSpPr txBox="1"/>
            <p:nvPr/>
          </p:nvSpPr>
          <p:spPr>
            <a:xfrm>
              <a:off x="872427" y="2804472"/>
              <a:ext cx="6785100" cy="4145409"/>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Context Menu</a:t>
              </a:r>
              <a:endParaRPr lang="en-US" sz="4500" b="1" i="0" u="none" strike="noStrike" cap="none">
                <a:solidFill>
                  <a:srgbClr val="AC74F8"/>
                </a:solidFill>
                <a:latin typeface="Josefin Sans"/>
                <a:ea typeface="Josefin Sans"/>
                <a:cs typeface="Josefin Sans"/>
                <a:sym typeface="Josefin Sans"/>
              </a:endParaRPr>
            </a:p>
          </p:txBody>
        </p:sp>
      </p:grpSp>
      <p:sp>
        <p:nvSpPr>
          <p:cNvPr id="332" name="Google Shape;332;p6"/>
          <p:cNvSpPr/>
          <p:nvPr/>
        </p:nvSpPr>
        <p:spPr>
          <a:xfrm>
            <a:off x="6005830" y="0"/>
            <a:ext cx="10863580" cy="9570720"/>
          </a:xfrm>
          <a:custGeom>
            <a:avLst/>
            <a:gdLst/>
            <a:ahLst/>
            <a:cxnLst/>
            <a:rect l="l" t="t" r="r" b="b"/>
            <a:pathLst>
              <a:path w="2811711" h="2476589" extrusionOk="0">
                <a:moveTo>
                  <a:pt x="0" y="0"/>
                </a:moveTo>
                <a:lnTo>
                  <a:pt x="2811711" y="0"/>
                </a:lnTo>
                <a:lnTo>
                  <a:pt x="2811711" y="2476589"/>
                </a:lnTo>
                <a:lnTo>
                  <a:pt x="0" y="2476589"/>
                </a:lnTo>
                <a:close/>
              </a:path>
            </a:pathLst>
          </a:custGeom>
          <a:solidFill>
            <a:srgbClr val="FFFFFF"/>
          </a:solidFill>
          <a:ln w="76200" cap="flat" cmpd="sng">
            <a:solidFill>
              <a:srgbClr val="AC74F8"/>
            </a:solidFill>
            <a:prstDash val="solid"/>
            <a:round/>
            <a:headEnd type="none" w="sm" len="sm"/>
            <a:tailEnd type="none" w="sm" len="sm"/>
          </a:ln>
        </p:spPr>
      </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41" name="Google Shape;341;p6"/>
          <p:cNvSpPr txBox="1"/>
          <p:nvPr/>
        </p:nvSpPr>
        <p:spPr>
          <a:xfrm>
            <a:off x="6278880" y="170815"/>
            <a:ext cx="8902065" cy="3231515"/>
          </a:xfrm>
          <a:prstGeom prst="rect">
            <a:avLst/>
          </a:prstGeom>
          <a:noFill/>
          <a:ln>
            <a:noFill/>
          </a:ln>
        </p:spPr>
        <p:txBody>
          <a:bodyPr spcFirstLastPara="1" wrap="square" lIns="0" tIns="0" rIns="0" bIns="0" anchor="t" anchorCtr="0">
            <a:spAutoFit/>
          </a:bodyPr>
          <a:lstStyle/>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Context Menu là loại menu xuất hiện khi người dùng nhấn một kgonagr thời gian khá lâu trên một View bất kì nhằm mục đích thực hiện một số chức năng phù hợp với giá trị hiển thị trên view cần xử lý.</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Phương thức của Context thường dùng:</a:t>
            </a:r>
            <a:endParaRPr lang="en-US" sz="2800" b="0" i="0" u="none" strike="noStrike" cap="none">
              <a:solidFill>
                <a:srgbClr val="000000"/>
              </a:solidFill>
              <a:latin typeface="Josefin Sans"/>
              <a:ea typeface="Josefin Sans"/>
              <a:cs typeface="Josefin Sans"/>
              <a:sym typeface="Josefin Sans"/>
            </a:endParaRPr>
          </a:p>
        </p:txBody>
      </p:sp>
      <p:graphicFrame>
        <p:nvGraphicFramePr>
          <p:cNvPr id="2" name="Table 1"/>
          <p:cNvGraphicFramePr/>
          <p:nvPr/>
        </p:nvGraphicFramePr>
        <p:xfrm>
          <a:off x="6278880" y="3654425"/>
          <a:ext cx="10101580" cy="5779770"/>
        </p:xfrm>
        <a:graphic>
          <a:graphicData uri="http://schemas.openxmlformats.org/drawingml/2006/table">
            <a:tbl>
              <a:tblPr firstCol="1">
                <a:tableStyleId>{7DF18680-E054-41AD-8BC1-D1AEF772440D}</a:tableStyleId>
              </a:tblPr>
              <a:tblGrid>
                <a:gridCol w="3818255"/>
                <a:gridCol w="6283325"/>
              </a:tblGrid>
              <a:tr h="681355">
                <a:tc>
                  <a:txBody>
                    <a:bodyPr/>
                    <a:lstStyle/>
                    <a:p>
                      <a:pPr marL="0" indent="0" algn="ctr">
                        <a:buNone/>
                      </a:pPr>
                      <a:r>
                        <a:rPr lang="en-US" sz="2000"/>
                        <a:t>registerForContextMenu</a:t>
                      </a:r>
                      <a:endParaRPr lang="en-US" sz="2000"/>
                    </a:p>
                  </a:txBody>
                  <a:tcPr marL="68580" marR="68580" marT="0" marB="0" anchor="ctr"/>
                </a:tc>
                <a:tc>
                  <a:txBody>
                    <a:bodyPr/>
                    <a:lstStyle/>
                    <a:p>
                      <a:pPr marL="0" indent="0" algn="ctr">
                        <a:buNone/>
                      </a:pPr>
                      <a:r>
                        <a:rPr lang="en-US" sz="2000"/>
                        <a:t>registerForContextMenu(view): Phương thức này được sử dụng để gắn một ContextMenu cho một View.</a:t>
                      </a:r>
                      <a:endParaRPr lang="en-US" sz="2000"/>
                    </a:p>
                  </a:txBody>
                  <a:tcPr marL="68580" marR="68580" marT="0" marB="0" anchor="ctr"/>
                </a:tc>
              </a:tr>
              <a:tr h="2265680">
                <a:tc>
                  <a:txBody>
                    <a:bodyPr/>
                    <a:lstStyle/>
                    <a:p>
                      <a:pPr marL="0" indent="0" algn="ctr">
                        <a:buNone/>
                      </a:pPr>
                      <a:r>
                        <a:rPr lang="en-US" sz="2000"/>
                        <a:t>onCreateContextMenu</a:t>
                      </a:r>
                      <a:endParaRPr lang="en-US" sz="2000"/>
                    </a:p>
                  </a:txBody>
                  <a:tcPr marL="68580" marR="68580" marT="0" marB="0" anchor="ctr"/>
                </a:tc>
                <a:tc>
                  <a:txBody>
                    <a:bodyPr/>
                    <a:lstStyle/>
                    <a:p>
                      <a:pPr marL="0" indent="0" algn="ctr">
                        <a:buNone/>
                      </a:pPr>
                      <a:r>
                        <a:rPr lang="en-US" sz="2000"/>
                        <a:t>onCreateContextMenu: Phương thức này sẽ thực hiện các công việc khởi tạo menu đối tượng Activity, ở đây chúng ta dùng phương thức inflate() của lớp android.view.MenuInflater để lấy dữ liệu của menu từ file options_menu.xml về sử dụng. Phương thức này nhận vào một đối tượng android.view.Menu.</a:t>
                      </a:r>
                      <a:endParaRPr lang="en-US" sz="2000"/>
                    </a:p>
                  </a:txBody>
                  <a:tcPr marL="68580" marR="68580" marT="0" marB="0" anchor="ctr"/>
                </a:tc>
              </a:tr>
              <a:tr h="2832735">
                <a:tc>
                  <a:txBody>
                    <a:bodyPr/>
                    <a:lstStyle/>
                    <a:p>
                      <a:pPr marL="0" indent="0" algn="ctr">
                        <a:buNone/>
                      </a:pPr>
                      <a:r>
                        <a:rPr lang="en-US" sz="2000"/>
                        <a:t>onContextItemSelected</a:t>
                      </a:r>
                      <a:endParaRPr lang="en-US" sz="2000"/>
                    </a:p>
                  </a:txBody>
                  <a:tcPr marL="68580" marR="68580" marT="0" marB="0" anchor="ctr"/>
                </a:tc>
                <a:tc>
                  <a:txBody>
                    <a:bodyPr/>
                    <a:lstStyle/>
                    <a:p>
                      <a:pPr marL="0" indent="0" algn="ctr">
                        <a:buNone/>
                      </a:pPr>
                      <a:r>
                        <a:rPr lang="en-US" sz="2000"/>
                        <a:t>onContextItemSelected(MenuItem item): Phương thức onContextItemSelected() sẽ làm nhiệm vụ xử lý sự kiện click tên từng item.</a:t>
                      </a:r>
                      <a:endParaRPr lang="en-US" sz="2000"/>
                    </a:p>
                  </a:txBody>
                  <a:tcPr marL="68580" marR="68580" marT="0" marB="0" anchor="ct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2" name="Google Shape;331;p6"/>
          <p:cNvSpPr txBox="1"/>
          <p:nvPr/>
        </p:nvSpPr>
        <p:spPr>
          <a:xfrm>
            <a:off x="1252855" y="0"/>
            <a:ext cx="15764510" cy="123063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000" b="1" i="0" u="none" strike="noStrike" cap="none">
                <a:solidFill>
                  <a:srgbClr val="AC74F8"/>
                </a:solidFill>
                <a:latin typeface="Josefin Sans"/>
                <a:ea typeface="Josefin Sans"/>
                <a:cs typeface="Josefin Sans"/>
                <a:sym typeface="Josefin Sans"/>
              </a:rPr>
              <a:t>Để xây dựng ứng dụng Context Menu và xử lý các sự kiện trên Context Menu, chúng ta thực hiện các bước trên:</a:t>
            </a:r>
            <a:endParaRPr lang="en-US" sz="4000" b="1" i="0" u="none" strike="noStrike" cap="none">
              <a:solidFill>
                <a:srgbClr val="AC74F8"/>
              </a:solidFill>
              <a:latin typeface="Josefin Sans"/>
              <a:ea typeface="Josefin Sans"/>
              <a:cs typeface="Josefin Sans"/>
              <a:sym typeface="Josefin Sans"/>
            </a:endParaRPr>
          </a:p>
        </p:txBody>
      </p:sp>
      <p:sp>
        <p:nvSpPr>
          <p:cNvPr id="3" name="Google Shape;341;p6"/>
          <p:cNvSpPr txBox="1"/>
          <p:nvPr/>
        </p:nvSpPr>
        <p:spPr>
          <a:xfrm>
            <a:off x="1490980" y="1230630"/>
            <a:ext cx="15276830" cy="7755890"/>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400" b="1" i="0" u="sng" strike="noStrike" cap="none">
                <a:solidFill>
                  <a:srgbClr val="E97AF0"/>
                </a:solidFill>
                <a:latin typeface="Josefin Sans"/>
                <a:ea typeface="Josefin Sans"/>
                <a:cs typeface="Josefin Sans"/>
                <a:sym typeface="Josefin Sans"/>
              </a:rPr>
              <a:t>Bước 1 </a:t>
            </a:r>
            <a:r>
              <a:rPr lang="en-US" sz="2400" i="0" strike="noStrike" cap="none">
                <a:solidFill>
                  <a:srgbClr val="E97AF0"/>
                </a:solidFill>
                <a:latin typeface="Josefin Sans"/>
                <a:ea typeface="Josefin Sans"/>
                <a:cs typeface="Josefin Sans"/>
                <a:sym typeface="Josefin Sans"/>
              </a:rPr>
              <a:t> : </a:t>
            </a:r>
            <a:r>
              <a:rPr lang="en-US" sz="2400" i="0" strike="noStrike" cap="none">
                <a:solidFill>
                  <a:schemeClr val="tx1"/>
                </a:solidFill>
                <a:latin typeface="Josefin Sans"/>
                <a:ea typeface="Josefin Sans"/>
                <a:cs typeface="Josefin Sans"/>
                <a:sym typeface="Josefin Sans"/>
              </a:rPr>
              <a:t>Tạo project có tên Context Menu và thiết kế giao diện chương trình như hình trên. Trong màn hình chương trình chính có 1 TextView, 1 EditText và 1 ListView chứa các danh sách môn học</a:t>
            </a:r>
            <a:r>
              <a:rPr lang="en-US" sz="2400" b="0" i="0" u="none" strike="noStrike" cap="none">
                <a:solidFill>
                  <a:schemeClr val="tx1"/>
                </a:solidFill>
                <a:latin typeface="Josefin Sans"/>
                <a:ea typeface="Josefin Sans"/>
                <a:cs typeface="Josefin Sans"/>
                <a:sym typeface="Josefin Sans"/>
              </a:rPr>
              <a:t> .</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400" b="1" u="sng">
                <a:solidFill>
                  <a:srgbClr val="E97AF0"/>
                </a:solidFill>
                <a:latin typeface="Josefin Sans"/>
                <a:ea typeface="Josefin Sans"/>
                <a:cs typeface="Josefin Sans"/>
                <a:sym typeface="Josefin Sans"/>
              </a:rPr>
              <a:t>Bước 2</a:t>
            </a:r>
            <a:endParaRPr lang="en-US" sz="24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400">
                <a:latin typeface="Josefin Sans"/>
                <a:ea typeface="Josefin Sans"/>
                <a:cs typeface="Josefin Sans"/>
                <a:sym typeface="Josefin Sans"/>
              </a:rPr>
              <a:t>Trong thư mục res chúng ta tạo mơi thư mục có tên menu bằng cách nhấn chuột phải tại thư mục res chon new-&gt;Directory-&gt;nhập vào tên là menu. Tiếp theo, nhấn chuột phải tại thư mục res chọn new-&gt;Menu resource file-&gt; nhập vào context_menu. Mở file context_menu.xml.</a:t>
            </a:r>
            <a:endParaRPr lang="en-US" sz="2400">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endParaRPr lang="en-US" sz="2400">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endParaRPr lang="en-US" sz="24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a:latin typeface="Josefin Sans"/>
              <a:ea typeface="Josefin Sans"/>
              <a:cs typeface="Josefin Sans"/>
              <a:sym typeface="Josefin Sans"/>
            </a:endParaRPr>
          </a:p>
        </p:txBody>
      </p:sp>
      <p:sp>
        <p:nvSpPr>
          <p:cNvPr id="341" name="Google Shape;341;p6"/>
          <p:cNvSpPr txBox="1"/>
          <p:nvPr/>
        </p:nvSpPr>
        <p:spPr>
          <a:xfrm>
            <a:off x="4330700" y="4711065"/>
            <a:ext cx="10834370" cy="5078095"/>
          </a:xfrm>
          <a:prstGeom prst="rect">
            <a:avLst/>
          </a:prstGeom>
          <a:noFill/>
          <a:ln>
            <a:noFill/>
          </a:ln>
        </p:spPr>
        <p:txBody>
          <a:bodyPr spcFirstLastPara="1" wrap="square" lIns="0" tIns="0" rIns="0" bIns="0" anchor="t" anchorCtr="0">
            <a:spAutoFit/>
          </a:bodyPr>
          <a:lstStyle/>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&lt;?xml version=”1.0” encoding=”utf-8?&gt;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&lt;menu xmlns:android=http://schenas.android.com/apk/res/android&gt;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&lt;item android:id=”@+id/addId”</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Android:title=”Add”/&gt;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&lt;item android:id=”@+id/delId”</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Android:title=Delete”/&gt;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&lt;item android:id=”@+id/upId”</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Android:title=”Uppercase”/&gt;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&lt;item android:id=”@+id/lowId”</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Android:title=”Lowercase”/&gt;</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&lt;/menu&gt;</a:t>
            </a:r>
            <a:endParaRPr lang="en-US" sz="2400" b="0" i="0" u="none" strike="noStrike" cap="none">
              <a:solidFill>
                <a:srgbClr val="000000"/>
              </a:solidFill>
              <a:latin typeface="Josefin Sans"/>
              <a:ea typeface="Josefin Sans"/>
              <a:cs typeface="Josefin Sans"/>
              <a:sym typeface="Josefin Sans"/>
            </a:endParaRPr>
          </a:p>
        </p:txBody>
      </p:sp>
      <p:sp>
        <p:nvSpPr>
          <p:cNvPr id="4" name="Rounded Rectangle 3"/>
          <p:cNvSpPr/>
          <p:nvPr/>
        </p:nvSpPr>
        <p:spPr>
          <a:xfrm>
            <a:off x="3655695" y="4605655"/>
            <a:ext cx="10946765" cy="5183505"/>
          </a:xfrm>
          <a:prstGeom prst="round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2" name="Google Shape;331;p6"/>
          <p:cNvSpPr txBox="1"/>
          <p:nvPr/>
        </p:nvSpPr>
        <p:spPr>
          <a:xfrm>
            <a:off x="1201420" y="1019810"/>
            <a:ext cx="15764510" cy="123063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000" b="1" i="0" u="none" strike="noStrike" cap="none">
                <a:solidFill>
                  <a:srgbClr val="AC74F8"/>
                </a:solidFill>
                <a:latin typeface="Josefin Sans"/>
                <a:ea typeface="Josefin Sans"/>
                <a:cs typeface="Josefin Sans"/>
                <a:sym typeface="Josefin Sans"/>
              </a:rPr>
              <a:t>Để xây dựng ứng dụng Context Menu và xử lý các sự kiện trên Context Menu, chúng ta thực hiện các bước trên:</a:t>
            </a:r>
            <a:endParaRPr lang="en-US" sz="4000" b="1" i="0" u="none" strike="noStrike" cap="none">
              <a:solidFill>
                <a:srgbClr val="AC74F8"/>
              </a:solidFill>
              <a:latin typeface="Josefin Sans"/>
              <a:ea typeface="Josefin Sans"/>
              <a:cs typeface="Josefin Sans"/>
              <a:sym typeface="Josefin Sans"/>
            </a:endParaRPr>
          </a:p>
        </p:txBody>
      </p:sp>
      <p:sp>
        <p:nvSpPr>
          <p:cNvPr id="3" name="Google Shape;341;p6"/>
          <p:cNvSpPr txBox="1"/>
          <p:nvPr/>
        </p:nvSpPr>
        <p:spPr>
          <a:xfrm>
            <a:off x="1496695" y="2813050"/>
            <a:ext cx="15276830" cy="4986020"/>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400" b="1" i="0" u="sng" strike="noStrike" cap="none">
                <a:solidFill>
                  <a:srgbClr val="E97AF0"/>
                </a:solidFill>
                <a:latin typeface="Josefin Sans"/>
                <a:ea typeface="Josefin Sans"/>
                <a:cs typeface="Josefin Sans"/>
                <a:sym typeface="Josefin Sans"/>
              </a:rPr>
              <a:t>Bước 3 </a:t>
            </a:r>
            <a:r>
              <a:rPr lang="en-US" sz="2400" i="0" strike="noStrike" cap="none">
                <a:solidFill>
                  <a:srgbClr val="E97AF0"/>
                </a:solidFill>
                <a:latin typeface="Josefin Sans"/>
                <a:ea typeface="Josefin Sans"/>
                <a:cs typeface="Josefin Sans"/>
                <a:sym typeface="Josefin Sans"/>
              </a:rPr>
              <a:t> : </a:t>
            </a:r>
            <a:r>
              <a:rPr lang="en-US" sz="2400" i="0" strike="noStrike" cap="none">
                <a:solidFill>
                  <a:schemeClr val="tx1"/>
                </a:solidFill>
                <a:latin typeface="Josefin Sans"/>
                <a:ea typeface="Josefin Sans"/>
                <a:cs typeface="Josefin Sans"/>
                <a:sym typeface="Josefin Sans"/>
              </a:rPr>
              <a:t>Tạo Context Menu và xử lý các sự kiện trên Context Menu như hình trên bằng cách Override phương thức onCreate ContextMenu trong file .java</a:t>
            </a:r>
            <a:r>
              <a:rPr lang="en-US" sz="2400" b="0" i="0" u="none" strike="noStrike" cap="none">
                <a:solidFill>
                  <a:schemeClr val="tx1"/>
                </a:solidFill>
                <a:latin typeface="Josefin Sans"/>
                <a:ea typeface="Josefin Sans"/>
                <a:cs typeface="Josefin Sans"/>
                <a:sym typeface="Josefin Sans"/>
              </a:rPr>
              <a:t> .</a:t>
            </a:r>
            <a:endParaRPr lang="en-US" sz="2400">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endParaRPr lang="en-US" sz="24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b="1" u="sng">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endParaRPr lang="en-US" sz="2400">
              <a:latin typeface="Josefin Sans"/>
              <a:ea typeface="Josefin Sans"/>
              <a:cs typeface="Josefin Sans"/>
              <a:sym typeface="Josefin Sans"/>
            </a:endParaRPr>
          </a:p>
        </p:txBody>
      </p:sp>
      <p:sp>
        <p:nvSpPr>
          <p:cNvPr id="341" name="Google Shape;341;p6"/>
          <p:cNvSpPr txBox="1"/>
          <p:nvPr/>
        </p:nvSpPr>
        <p:spPr>
          <a:xfrm>
            <a:off x="4330700" y="4711065"/>
            <a:ext cx="10834370" cy="2769870"/>
          </a:xfrm>
          <a:prstGeom prst="rect">
            <a:avLst/>
          </a:prstGeom>
          <a:noFill/>
          <a:ln>
            <a:noFill/>
          </a:ln>
        </p:spPr>
        <p:txBody>
          <a:bodyPr spcFirstLastPara="1" wrap="square" lIns="0" tIns="0" rIns="0" bIns="0" anchor="t" anchorCtr="0">
            <a:spAutoFit/>
          </a:bodyPr>
          <a:lstStyle/>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@Override</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Public void onCreateContextMenu(ContextMenu menu, View v, ContextMenu.ContextMenuInfo menuInfo){</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Super.onCreateContextMenu(menu, v, menuInf);</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MenuInflater inflater(R.menu.context_menu, menu);</a:t>
            </a:r>
            <a:endParaRPr lang="en-US" sz="24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a:t>
            </a:r>
            <a:endParaRPr lang="en-US" sz="2400" b="0" i="0" u="none" strike="noStrike" cap="none">
              <a:solidFill>
                <a:srgbClr val="000000"/>
              </a:solidFill>
              <a:latin typeface="Josefin Sans"/>
              <a:ea typeface="Josefin Sans"/>
              <a:cs typeface="Josefin Sans"/>
              <a:sym typeface="Josefin Sans"/>
            </a:endParaRPr>
          </a:p>
        </p:txBody>
      </p:sp>
      <p:sp>
        <p:nvSpPr>
          <p:cNvPr id="4" name="Rounded Rectangle 3"/>
          <p:cNvSpPr/>
          <p:nvPr/>
        </p:nvSpPr>
        <p:spPr>
          <a:xfrm>
            <a:off x="3655695" y="4605655"/>
            <a:ext cx="10855960" cy="3039110"/>
          </a:xfrm>
          <a:prstGeom prst="round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84033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4" name="Google Shape;324;p6"/>
          <p:cNvGrpSpPr/>
          <p:nvPr/>
        </p:nvGrpSpPr>
        <p:grpSpPr>
          <a:xfrm>
            <a:off x="1568450" y="2175510"/>
            <a:ext cx="4161790" cy="2849880"/>
            <a:chOff x="0" y="0"/>
            <a:chExt cx="8530305" cy="8530305"/>
          </a:xfrm>
        </p:grpSpPr>
        <p:grpSp>
          <p:nvGrpSpPr>
            <p:cNvPr id="325" name="Google Shape;325;p6"/>
            <p:cNvGrpSpPr/>
            <p:nvPr/>
          </p:nvGrpSpPr>
          <p:grpSpPr>
            <a:xfrm>
              <a:off x="0" y="0"/>
              <a:ext cx="8530305" cy="8530305"/>
              <a:chOff x="0" y="0"/>
              <a:chExt cx="812800" cy="812800"/>
            </a:xfrm>
          </p:grpSpPr>
          <p:sp>
            <p:nvSpPr>
              <p:cNvPr id="326" name="Google Shape;32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8" name="Google Shape;328;p6"/>
            <p:cNvGrpSpPr/>
            <p:nvPr/>
          </p:nvGrpSpPr>
          <p:grpSpPr>
            <a:xfrm>
              <a:off x="402162" y="402162"/>
              <a:ext cx="7725982" cy="7725982"/>
              <a:chOff x="0" y="0"/>
              <a:chExt cx="812800" cy="812800"/>
            </a:xfrm>
          </p:grpSpPr>
          <p:sp>
            <p:nvSpPr>
              <p:cNvPr id="329" name="Google Shape;329;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31" name="Google Shape;331;p6"/>
            <p:cNvSpPr txBox="1"/>
            <p:nvPr/>
          </p:nvSpPr>
          <p:spPr>
            <a:xfrm>
              <a:off x="872427" y="1185083"/>
              <a:ext cx="6785100" cy="6217163"/>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Menu Search View</a:t>
              </a:r>
              <a:endParaRPr lang="en-US" sz="4500" b="1" i="0" u="none" strike="noStrike" cap="none">
                <a:solidFill>
                  <a:srgbClr val="AC74F8"/>
                </a:solidFill>
                <a:latin typeface="Josefin Sans"/>
                <a:ea typeface="Josefin Sans"/>
                <a:cs typeface="Josefin Sans"/>
                <a:sym typeface="Josefin Sans"/>
              </a:endParaRPr>
            </a:p>
          </p:txBody>
        </p:sp>
      </p:grpSp>
      <p:sp>
        <p:nvSpPr>
          <p:cNvPr id="332" name="Google Shape;332;p6"/>
          <p:cNvSpPr/>
          <p:nvPr/>
        </p:nvSpPr>
        <p:spPr>
          <a:xfrm>
            <a:off x="6005830" y="116205"/>
            <a:ext cx="10863580" cy="9023985"/>
          </a:xfrm>
          <a:custGeom>
            <a:avLst/>
            <a:gdLst/>
            <a:ahLst/>
            <a:cxnLst/>
            <a:rect l="l" t="t" r="r" b="b"/>
            <a:pathLst>
              <a:path w="2811711" h="2476589" extrusionOk="0">
                <a:moveTo>
                  <a:pt x="0" y="0"/>
                </a:moveTo>
                <a:lnTo>
                  <a:pt x="2811711" y="0"/>
                </a:lnTo>
                <a:lnTo>
                  <a:pt x="2811711" y="2476589"/>
                </a:lnTo>
                <a:lnTo>
                  <a:pt x="0" y="2476589"/>
                </a:lnTo>
                <a:close/>
              </a:path>
            </a:pathLst>
          </a:custGeom>
          <a:solidFill>
            <a:srgbClr val="FFFFFF"/>
          </a:solidFill>
          <a:ln w="76200" cap="flat" cmpd="sng">
            <a:solidFill>
              <a:srgbClr val="AC74F8"/>
            </a:solidFill>
            <a:prstDash val="solid"/>
            <a:round/>
            <a:headEnd type="none" w="sm" len="sm"/>
            <a:tailEnd type="none" w="sm" len="sm"/>
          </a:ln>
        </p:spPr>
      </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41" name="Google Shape;341;p6"/>
          <p:cNvSpPr txBox="1"/>
          <p:nvPr/>
        </p:nvSpPr>
        <p:spPr>
          <a:xfrm>
            <a:off x="6674485" y="390525"/>
            <a:ext cx="9783445" cy="3231515"/>
          </a:xfrm>
          <a:prstGeom prst="rect">
            <a:avLst/>
          </a:prstGeom>
          <a:noFill/>
          <a:ln>
            <a:noFill/>
          </a:ln>
        </p:spPr>
        <p:txBody>
          <a:bodyPr spcFirstLastPara="1" wrap="square" lIns="0" tIns="0" rIns="0" bIns="0" anchor="t" anchorCtr="0">
            <a:spAutoFit/>
          </a:bodyPr>
          <a:lstStyle/>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Android hỗ trợ người dùng chữ năng tìm kiếm, có nhiều kĩ thuật để xử lý. Trong tài liệu này, giới thiệu menuSearchView, Control này hiển thị trên cùng của Activity, cho phép người dùng nhập dữ liệu vào ô Search để tìm kiếm..</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Cú pháp khai báo Search View trong XML có dạng:</a:t>
            </a:r>
            <a:endParaRPr lang="en-US" sz="2800" b="0" i="0" u="none" strike="noStrike" cap="none">
              <a:solidFill>
                <a:srgbClr val="000000"/>
              </a:solidFill>
              <a:latin typeface="Josefin Sans"/>
              <a:ea typeface="Josefin Sans"/>
              <a:cs typeface="Josefin Sans"/>
              <a:sym typeface="Josefin Sans"/>
            </a:endParaRPr>
          </a:p>
        </p:txBody>
      </p:sp>
      <p:pic>
        <p:nvPicPr>
          <p:cNvPr id="2" name="Picture 1" descr="1"/>
          <p:cNvPicPr>
            <a:picLocks noChangeAspect="1"/>
          </p:cNvPicPr>
          <p:nvPr/>
        </p:nvPicPr>
        <p:blipFill>
          <a:blip r:embed="rId2"/>
          <a:stretch>
            <a:fillRect/>
          </a:stretch>
        </p:blipFill>
        <p:spPr>
          <a:xfrm rot="20880000">
            <a:off x="2635250" y="5346700"/>
            <a:ext cx="2239645" cy="3528060"/>
          </a:xfrm>
          <a:prstGeom prst="rect">
            <a:avLst/>
          </a:prstGeom>
        </p:spPr>
      </p:pic>
      <p:sp>
        <p:nvSpPr>
          <p:cNvPr id="3" name="Rectangles 2"/>
          <p:cNvSpPr/>
          <p:nvPr/>
        </p:nvSpPr>
        <p:spPr>
          <a:xfrm rot="20700000">
            <a:off x="2588895" y="5338445"/>
            <a:ext cx="2331720" cy="3560445"/>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341;p6"/>
          <p:cNvSpPr txBox="1"/>
          <p:nvPr/>
        </p:nvSpPr>
        <p:spPr>
          <a:xfrm>
            <a:off x="7705090" y="3883025"/>
            <a:ext cx="9677400" cy="4308475"/>
          </a:xfrm>
          <a:prstGeom prst="rect">
            <a:avLst/>
          </a:prstGeom>
          <a:noFill/>
          <a:ln>
            <a:noFill/>
          </a:ln>
        </p:spPr>
        <p:txBody>
          <a:bodyPr spcFirstLastPara="1" wrap="square" lIns="0" tIns="0" rIns="0" bIns="0" anchor="t" anchorCtr="0">
            <a:spAutoFit/>
          </a:bodyPr>
          <a:lstStyle/>
          <a:p>
            <a:pPr marL="0" marR="0" lvl="1" indent="0" algn="l"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&lt;SeachView</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android: id=”@+id/searchViewId”</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android: layout_width=”match_parent”</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android: layout_height=”</a:t>
            </a:r>
            <a:r>
              <a:rPr lang="en-US" sz="2800" b="0" i="0" u="none" strike="noStrike" cap="none">
                <a:solidFill>
                  <a:srgbClr val="000000"/>
                </a:solidFill>
                <a:latin typeface="Arial" panose="020B0604020202020204" pitchFamily="34" charset="0"/>
                <a:ea typeface="Josefin Sans"/>
                <a:cs typeface="Arial" panose="020B0604020202020204" pitchFamily="34" charset="0"/>
                <a:sym typeface="Josefin Sans"/>
              </a:rPr>
              <a:t>6</a:t>
            </a:r>
            <a:r>
              <a:rPr lang="en-US" sz="2800" b="0" i="0" u="none" strike="noStrike" cap="none">
                <a:solidFill>
                  <a:srgbClr val="000000"/>
                </a:solidFill>
                <a:latin typeface="Josefin Sans"/>
                <a:ea typeface="Josefin Sans"/>
                <a:cs typeface="Josefin Sans"/>
                <a:sym typeface="Josefin Sans"/>
              </a:rPr>
              <a:t>3dp”</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android: queryHint=”Nhập nội dung tìm kiếm”</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app: layout_constraintEnd_toEndOf=”parent”</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app: layout_constraintStart_toStartOf=”parent”</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app: layout_constraintTop_toTopOf=”parent” /&gt;</a:t>
            </a:r>
            <a:endParaRPr lang="en-US" sz="2800" b="0" i="0" u="none" strike="noStrike" cap="none">
              <a:solidFill>
                <a:srgbClr val="000000"/>
              </a:solidFill>
              <a:latin typeface="Josefin Sans"/>
              <a:ea typeface="Josefin Sans"/>
              <a:cs typeface="Josefin Sans"/>
              <a:sym typeface="Josefin Sans"/>
            </a:endParaRPr>
          </a:p>
        </p:txBody>
      </p:sp>
      <p:sp>
        <p:nvSpPr>
          <p:cNvPr id="5" name="Rounded Rectangle 4"/>
          <p:cNvSpPr/>
          <p:nvPr/>
        </p:nvSpPr>
        <p:spPr>
          <a:xfrm>
            <a:off x="7364095" y="3747770"/>
            <a:ext cx="8839200" cy="4579620"/>
          </a:xfrm>
          <a:prstGeom prst="roundRect">
            <a:avLst/>
          </a:prstGeom>
          <a:noFill/>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153"/>
        <p:cNvGrpSpPr/>
        <p:nvPr/>
      </p:nvGrpSpPr>
      <p:grpSpPr>
        <a:xfrm>
          <a:off x="0" y="0"/>
          <a:ext cx="0" cy="0"/>
          <a:chOff x="0" y="0"/>
          <a:chExt cx="0" cy="0"/>
        </a:xfrm>
      </p:grpSpPr>
      <p:grpSp>
        <p:nvGrpSpPr>
          <p:cNvPr id="154" name="Google Shape;154;p2"/>
          <p:cNvGrpSpPr/>
          <p:nvPr/>
        </p:nvGrpSpPr>
        <p:grpSpPr>
          <a:xfrm>
            <a:off x="-218317" y="-2912955"/>
            <a:ext cx="18743684" cy="18738744"/>
            <a:chOff x="0" y="0"/>
            <a:chExt cx="24991578" cy="24984992"/>
          </a:xfrm>
        </p:grpSpPr>
        <p:pic>
          <p:nvPicPr>
            <p:cNvPr id="155" name="Google Shape;155;p2"/>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156" name="Google Shape;156;p2"/>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157" name="Google Shape;157;p2"/>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158" name="Google Shape;158;p2"/>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159" name="Google Shape;159;p2"/>
          <p:cNvGrpSpPr/>
          <p:nvPr/>
        </p:nvGrpSpPr>
        <p:grpSpPr>
          <a:xfrm>
            <a:off x="460010" y="4370917"/>
            <a:ext cx="17368069" cy="5931862"/>
            <a:chOff x="460010" y="4370917"/>
            <a:chExt cx="17368069" cy="5931862"/>
          </a:xfrm>
        </p:grpSpPr>
        <p:grpSp>
          <p:nvGrpSpPr>
            <p:cNvPr id="160" name="Google Shape;160;p2"/>
            <p:cNvGrpSpPr/>
            <p:nvPr/>
          </p:nvGrpSpPr>
          <p:grpSpPr>
            <a:xfrm>
              <a:off x="460010" y="4370917"/>
              <a:ext cx="17368069" cy="5931862"/>
              <a:chOff x="0" y="-28575"/>
              <a:chExt cx="2463486" cy="841375"/>
            </a:xfrm>
          </p:grpSpPr>
          <p:sp>
            <p:nvSpPr>
              <p:cNvPr id="161" name="Google Shape;161;p2"/>
              <p:cNvSpPr/>
              <p:nvPr/>
            </p:nvSpPr>
            <p:spPr>
              <a:xfrm>
                <a:off x="0" y="0"/>
                <a:ext cx="2463486" cy="754870"/>
              </a:xfrm>
              <a:custGeom>
                <a:avLst/>
                <a:gdLst/>
                <a:ahLst/>
                <a:cxnLst/>
                <a:rect l="l" t="t" r="r" b="b"/>
                <a:pathLst>
                  <a:path w="2463486" h="754870" extrusionOk="0">
                    <a:moveTo>
                      <a:pt x="6686" y="0"/>
                    </a:moveTo>
                    <a:lnTo>
                      <a:pt x="2456800" y="0"/>
                    </a:lnTo>
                    <a:cubicBezTo>
                      <a:pt x="2460493" y="0"/>
                      <a:pt x="2463486" y="2994"/>
                      <a:pt x="2463486" y="6686"/>
                    </a:cubicBezTo>
                    <a:lnTo>
                      <a:pt x="2463486" y="748184"/>
                    </a:lnTo>
                    <a:cubicBezTo>
                      <a:pt x="2463486" y="751877"/>
                      <a:pt x="2460493" y="754870"/>
                      <a:pt x="2456800" y="754870"/>
                    </a:cubicBezTo>
                    <a:lnTo>
                      <a:pt x="6686" y="754870"/>
                    </a:lnTo>
                    <a:cubicBezTo>
                      <a:pt x="2994" y="754870"/>
                      <a:pt x="0" y="751877"/>
                      <a:pt x="0" y="748184"/>
                    </a:cubicBezTo>
                    <a:lnTo>
                      <a:pt x="0" y="6686"/>
                    </a:lnTo>
                    <a:cubicBezTo>
                      <a:pt x="0" y="2994"/>
                      <a:pt x="2994" y="0"/>
                      <a:pt x="6686" y="0"/>
                    </a:cubicBez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2"/>
              <p:cNvSpPr txBox="1"/>
              <p:nvPr/>
            </p:nvSpPr>
            <p:spPr>
              <a:xfrm>
                <a:off x="0" y="-28575"/>
                <a:ext cx="812800" cy="841375"/>
              </a:xfrm>
              <a:prstGeom prst="rect">
                <a:avLst/>
              </a:prstGeom>
              <a:noFill/>
              <a:ln>
                <a:noFill/>
              </a:ln>
            </p:spPr>
            <p:txBody>
              <a:bodyPr spcFirstLastPara="1" wrap="square" lIns="84950" tIns="84950" rIns="84950" bIns="849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163" name="Google Shape;163;p2"/>
            <p:cNvSpPr/>
            <p:nvPr/>
          </p:nvSpPr>
          <p:spPr>
            <a:xfrm>
              <a:off x="494875" y="5479050"/>
              <a:ext cx="17299360" cy="4372771"/>
            </a:xfrm>
            <a:custGeom>
              <a:avLst/>
              <a:gdLst/>
              <a:ahLst/>
              <a:cxnLst/>
              <a:rect l="l" t="t" r="r" b="b"/>
              <a:pathLst>
                <a:path w="4531594" h="1140227" extrusionOk="0">
                  <a:moveTo>
                    <a:pt x="0" y="0"/>
                  </a:moveTo>
                  <a:lnTo>
                    <a:pt x="4531594" y="0"/>
                  </a:lnTo>
                  <a:lnTo>
                    <a:pt x="4531594" y="1140227"/>
                  </a:lnTo>
                  <a:lnTo>
                    <a:pt x="0" y="1140227"/>
                  </a:lnTo>
                  <a:close/>
                </a:path>
              </a:pathLst>
            </a:custGeom>
            <a:solidFill>
              <a:srgbClr val="FFFFFF"/>
            </a:solidFill>
            <a:ln>
              <a:noFill/>
            </a:ln>
          </p:spPr>
        </p:sp>
        <p:cxnSp>
          <p:nvCxnSpPr>
            <p:cNvPr id="164" name="Google Shape;164;p2"/>
            <p:cNvCxnSpPr/>
            <p:nvPr/>
          </p:nvCxnSpPr>
          <p:spPr>
            <a:xfrm rot="-5400000">
              <a:off x="9818375" y="7648646"/>
              <a:ext cx="4415175" cy="0"/>
            </a:xfrm>
            <a:prstGeom prst="straightConnector1">
              <a:avLst/>
            </a:prstGeom>
            <a:noFill/>
            <a:ln w="76200" cap="flat" cmpd="sng">
              <a:solidFill>
                <a:srgbClr val="AC74F8"/>
              </a:solidFill>
              <a:prstDash val="solid"/>
              <a:round/>
              <a:headEnd type="none" w="sm" len="sm"/>
              <a:tailEnd type="none" w="sm" len="sm"/>
            </a:ln>
          </p:spPr>
        </p:cxnSp>
        <p:cxnSp>
          <p:nvCxnSpPr>
            <p:cNvPr id="165" name="Google Shape;165;p2"/>
            <p:cNvCxnSpPr/>
            <p:nvPr/>
          </p:nvCxnSpPr>
          <p:spPr>
            <a:xfrm rot="-5400000">
              <a:off x="4054449" y="7648646"/>
              <a:ext cx="4415175" cy="0"/>
            </a:xfrm>
            <a:prstGeom prst="straightConnector1">
              <a:avLst/>
            </a:prstGeom>
            <a:noFill/>
            <a:ln w="76200" cap="flat" cmpd="sng">
              <a:solidFill>
                <a:srgbClr val="AC74F8"/>
              </a:solidFill>
              <a:prstDash val="solid"/>
              <a:round/>
              <a:headEnd type="none" w="sm" len="sm"/>
              <a:tailEnd type="none" w="sm" len="sm"/>
            </a:ln>
          </p:spPr>
        </p:cxnSp>
        <p:cxnSp>
          <p:nvCxnSpPr>
            <p:cNvPr id="166" name="Google Shape;166;p2"/>
            <p:cNvCxnSpPr/>
            <p:nvPr/>
          </p:nvCxnSpPr>
          <p:spPr>
            <a:xfrm>
              <a:off x="460010" y="5443428"/>
              <a:ext cx="17367900" cy="0"/>
            </a:xfrm>
            <a:prstGeom prst="straightConnector1">
              <a:avLst/>
            </a:prstGeom>
            <a:noFill/>
            <a:ln w="76200" cap="flat" cmpd="sng">
              <a:solidFill>
                <a:srgbClr val="AC74F8"/>
              </a:solidFill>
              <a:prstDash val="solid"/>
              <a:round/>
              <a:headEnd type="none" w="sm" len="sm"/>
              <a:tailEnd type="none" w="sm" len="sm"/>
            </a:ln>
          </p:spPr>
        </p:cxnSp>
      </p:grpSp>
      <p:grpSp>
        <p:nvGrpSpPr>
          <p:cNvPr id="167" name="Google Shape;167;p2"/>
          <p:cNvGrpSpPr/>
          <p:nvPr/>
        </p:nvGrpSpPr>
        <p:grpSpPr>
          <a:xfrm>
            <a:off x="12346260" y="6155328"/>
            <a:ext cx="5141250" cy="2776984"/>
            <a:chOff x="0" y="38100"/>
            <a:chExt cx="6855000" cy="3702645"/>
          </a:xfrm>
        </p:grpSpPr>
        <p:sp>
          <p:nvSpPr>
            <p:cNvPr id="168" name="Google Shape;168;p2"/>
            <p:cNvSpPr txBox="1"/>
            <p:nvPr/>
          </p:nvSpPr>
          <p:spPr>
            <a:xfrm>
              <a:off x="0" y="1526712"/>
              <a:ext cx="6855000" cy="2214033"/>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Biết cách vận dụng các đối tượng "Toast, Menu". Phân biệt được sự khác nhau. Đúc kết những gì đã học được vào thực tế. </a:t>
              </a:r>
              <a:endParaRPr lang="en-US" sz="2400" b="0" i="0" u="none" strike="noStrike" cap="none">
                <a:solidFill>
                  <a:srgbClr val="000000"/>
                </a:solidFill>
                <a:latin typeface="Josefin Sans"/>
                <a:ea typeface="Josefin Sans"/>
                <a:cs typeface="Josefin Sans"/>
                <a:sym typeface="Josefin Sans"/>
              </a:endParaRPr>
            </a:p>
            <a:p>
              <a:pPr marL="0" marR="0" lvl="0" indent="0" algn="ctr" rtl="0">
                <a:lnSpc>
                  <a:spcPct val="90000"/>
                </a:lnSpc>
                <a:spcBef>
                  <a:spcPts val="0"/>
                </a:spcBef>
                <a:spcAft>
                  <a:spcPts val="0"/>
                </a:spcAft>
                <a:buNone/>
              </a:pPr>
              <a:endParaRPr lang="en-US" sz="2400" b="0" i="0" u="none" strike="noStrike" cap="none">
                <a:solidFill>
                  <a:srgbClr val="000000"/>
                </a:solidFill>
                <a:latin typeface="Josefin Sans"/>
                <a:ea typeface="Josefin Sans"/>
                <a:cs typeface="Josefin Sans"/>
                <a:sym typeface="Josefin Sans"/>
              </a:endParaRPr>
            </a:p>
          </p:txBody>
        </p:sp>
        <p:sp>
          <p:nvSpPr>
            <p:cNvPr id="169" name="Google Shape;169;p2"/>
            <p:cNvSpPr txBox="1"/>
            <p:nvPr/>
          </p:nvSpPr>
          <p:spPr>
            <a:xfrm>
              <a:off x="0" y="38100"/>
              <a:ext cx="6855000" cy="877993"/>
            </a:xfrm>
            <a:prstGeom prst="rect">
              <a:avLst/>
            </a:prstGeom>
            <a:noFill/>
            <a:ln>
              <a:noFill/>
            </a:ln>
          </p:spPr>
          <p:txBody>
            <a:bodyPr spcFirstLastPara="1" wrap="square" lIns="0" tIns="0" rIns="0" bIns="0" anchor="t" anchorCtr="0">
              <a:spAutoFit/>
            </a:bodyPr>
            <a:lstStyle/>
            <a:p>
              <a:pPr marL="0" marR="0" lvl="0" indent="0" algn="ctr" rtl="0">
                <a:lnSpc>
                  <a:spcPct val="107000"/>
                </a:lnSpc>
                <a:spcBef>
                  <a:spcPts val="0"/>
                </a:spcBef>
                <a:spcAft>
                  <a:spcPts val="0"/>
                </a:spcAft>
                <a:buNone/>
              </a:pPr>
              <a:r>
                <a:rPr lang="en-US" sz="4000" b="1" i="0" u="none" strike="noStrike" cap="none">
                  <a:solidFill>
                    <a:srgbClr val="FDA3E0"/>
                  </a:solidFill>
                  <a:latin typeface="Josefin Sans"/>
                  <a:ea typeface="Josefin Sans"/>
                  <a:cs typeface="Josefin Sans"/>
                  <a:sym typeface="Josefin Sans"/>
                </a:rPr>
                <a:t>Tổng Kết</a:t>
              </a:r>
              <a:endParaRPr lang="en-US" sz="4000" b="1" i="0" u="none" strike="noStrike" cap="none">
                <a:solidFill>
                  <a:srgbClr val="FDA3E0"/>
                </a:solidFill>
                <a:latin typeface="Josefin Sans"/>
                <a:ea typeface="Josefin Sans"/>
                <a:cs typeface="Josefin Sans"/>
                <a:sym typeface="Josefin Sans"/>
              </a:endParaRPr>
            </a:p>
          </p:txBody>
        </p:sp>
      </p:grpSp>
      <p:grpSp>
        <p:nvGrpSpPr>
          <p:cNvPr id="170" name="Google Shape;170;p2"/>
          <p:cNvGrpSpPr/>
          <p:nvPr/>
        </p:nvGrpSpPr>
        <p:grpSpPr>
          <a:xfrm>
            <a:off x="1028700" y="752475"/>
            <a:ext cx="9884077" cy="4374177"/>
            <a:chOff x="1028700" y="752475"/>
            <a:chExt cx="9884077" cy="4374177"/>
          </a:xfrm>
        </p:grpSpPr>
        <p:sp>
          <p:nvSpPr>
            <p:cNvPr id="171" name="Google Shape;171;p2"/>
            <p:cNvSpPr/>
            <p:nvPr/>
          </p:nvSpPr>
          <p:spPr>
            <a:xfrm>
              <a:off x="1028700" y="752475"/>
              <a:ext cx="9884077" cy="4374177"/>
            </a:xfrm>
            <a:custGeom>
              <a:avLst/>
              <a:gdLst/>
              <a:ahLst/>
              <a:cxnLst/>
              <a:rect l="l" t="t" r="r" b="b"/>
              <a:pathLst>
                <a:path w="1401957" h="620433" extrusionOk="0">
                  <a:moveTo>
                    <a:pt x="14452" y="0"/>
                  </a:moveTo>
                  <a:lnTo>
                    <a:pt x="1387504" y="0"/>
                  </a:lnTo>
                  <a:cubicBezTo>
                    <a:pt x="1391337" y="0"/>
                    <a:pt x="1395013" y="1523"/>
                    <a:pt x="1397724" y="4233"/>
                  </a:cubicBezTo>
                  <a:cubicBezTo>
                    <a:pt x="1400434" y="6943"/>
                    <a:pt x="1401957" y="10619"/>
                    <a:pt x="1401957" y="14452"/>
                  </a:cubicBezTo>
                  <a:lnTo>
                    <a:pt x="1401957" y="605981"/>
                  </a:lnTo>
                  <a:cubicBezTo>
                    <a:pt x="1401957" y="613962"/>
                    <a:pt x="1395486" y="620433"/>
                    <a:pt x="1387504" y="620433"/>
                  </a:cubicBezTo>
                  <a:lnTo>
                    <a:pt x="14452" y="620433"/>
                  </a:lnTo>
                  <a:cubicBezTo>
                    <a:pt x="6471" y="620433"/>
                    <a:pt x="0" y="613962"/>
                    <a:pt x="0" y="605981"/>
                  </a:cubicBezTo>
                  <a:lnTo>
                    <a:pt x="0" y="14452"/>
                  </a:lnTo>
                  <a:cubicBezTo>
                    <a:pt x="0" y="6471"/>
                    <a:pt x="6471" y="0"/>
                    <a:pt x="14452" y="0"/>
                  </a:cubicBezTo>
                  <a:close/>
                </a:path>
              </a:pathLst>
            </a:custGeom>
            <a:solidFill>
              <a:srgbClr val="F4FFB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2" name="Google Shape;172;p2"/>
            <p:cNvGrpSpPr/>
            <p:nvPr/>
          </p:nvGrpSpPr>
          <p:grpSpPr>
            <a:xfrm>
              <a:off x="1108925" y="1508975"/>
              <a:ext cx="9722004" cy="3544085"/>
              <a:chOff x="0" y="-28575"/>
              <a:chExt cx="2560511" cy="921547"/>
            </a:xfrm>
          </p:grpSpPr>
          <p:sp>
            <p:nvSpPr>
              <p:cNvPr id="173" name="Google Shape;173;p2"/>
              <p:cNvSpPr/>
              <p:nvPr/>
            </p:nvSpPr>
            <p:spPr>
              <a:xfrm>
                <a:off x="0" y="0"/>
                <a:ext cx="2560511" cy="892972"/>
              </a:xfrm>
              <a:custGeom>
                <a:avLst/>
                <a:gdLst/>
                <a:ahLst/>
                <a:cxnLst/>
                <a:rect l="l" t="t" r="r" b="b"/>
                <a:pathLst>
                  <a:path w="2560511" h="892972" extrusionOk="0">
                    <a:moveTo>
                      <a:pt x="0" y="0"/>
                    </a:moveTo>
                    <a:lnTo>
                      <a:pt x="2560511" y="0"/>
                    </a:lnTo>
                    <a:lnTo>
                      <a:pt x="2560511" y="892972"/>
                    </a:lnTo>
                    <a:lnTo>
                      <a:pt x="0" y="892972"/>
                    </a:lnTo>
                    <a:close/>
                  </a:path>
                </a:pathLst>
              </a:custGeom>
              <a:solidFill>
                <a:srgbClr val="FFFFFF"/>
              </a:solidFill>
              <a:ln>
                <a:noFill/>
              </a:ln>
            </p:spPr>
          </p:sp>
          <p:sp>
            <p:nvSpPr>
              <p:cNvPr id="174" name="Google Shape;174;p2"/>
              <p:cNvSpPr txBox="1"/>
              <p:nvPr/>
            </p:nvSpPr>
            <p:spPr>
              <a:xfrm>
                <a:off x="0" y="-28575"/>
                <a:ext cx="812800" cy="841375"/>
              </a:xfrm>
              <a:prstGeom prst="rect">
                <a:avLst/>
              </a:prstGeom>
              <a:noFill/>
              <a:ln>
                <a:noFill/>
              </a:ln>
            </p:spPr>
            <p:txBody>
              <a:bodyPr spcFirstLastPara="1" wrap="square" lIns="41275" tIns="41275" rIns="41275" bIns="41275"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175" name="Google Shape;175;p2"/>
            <p:cNvCxnSpPr/>
            <p:nvPr/>
          </p:nvCxnSpPr>
          <p:spPr>
            <a:xfrm>
              <a:off x="1028700" y="1583467"/>
              <a:ext cx="9884022" cy="0"/>
            </a:xfrm>
            <a:prstGeom prst="straightConnector1">
              <a:avLst/>
            </a:prstGeom>
            <a:noFill/>
            <a:ln w="76200" cap="flat" cmpd="sng">
              <a:solidFill>
                <a:srgbClr val="AC74F8"/>
              </a:solidFill>
              <a:prstDash val="solid"/>
              <a:round/>
              <a:headEnd type="none" w="sm" len="sm"/>
              <a:tailEnd type="none" w="sm" len="sm"/>
            </a:ln>
          </p:spPr>
        </p:cxnSp>
        <p:grpSp>
          <p:nvGrpSpPr>
            <p:cNvPr id="176" name="Google Shape;176;p2"/>
            <p:cNvGrpSpPr/>
            <p:nvPr/>
          </p:nvGrpSpPr>
          <p:grpSpPr>
            <a:xfrm>
              <a:off x="8624407" y="986772"/>
              <a:ext cx="1862761" cy="356827"/>
              <a:chOff x="8624407" y="986772"/>
              <a:chExt cx="1862761" cy="356827"/>
            </a:xfrm>
          </p:grpSpPr>
          <p:cxnSp>
            <p:nvCxnSpPr>
              <p:cNvPr id="177" name="Google Shape;177;p2"/>
              <p:cNvCxnSpPr/>
              <p:nvPr/>
            </p:nvCxnSpPr>
            <p:spPr>
              <a:xfrm>
                <a:off x="8624407" y="1168703"/>
                <a:ext cx="487500" cy="0"/>
              </a:xfrm>
              <a:prstGeom prst="straightConnector1">
                <a:avLst/>
              </a:prstGeom>
              <a:noFill/>
              <a:ln w="76200" cap="flat" cmpd="sng">
                <a:solidFill>
                  <a:srgbClr val="AC74F8"/>
                </a:solidFill>
                <a:prstDash val="solid"/>
                <a:round/>
                <a:headEnd type="none" w="sm" len="sm"/>
                <a:tailEnd type="none" w="sm" len="sm"/>
              </a:ln>
            </p:spPr>
          </p:cxnSp>
          <p:cxnSp>
            <p:nvCxnSpPr>
              <p:cNvPr id="178" name="Google Shape;178;p2"/>
              <p:cNvCxnSpPr/>
              <p:nvPr/>
            </p:nvCxnSpPr>
            <p:spPr>
              <a:xfrm rot="2700000">
                <a:off x="10070961" y="1168644"/>
                <a:ext cx="487479" cy="0"/>
              </a:xfrm>
              <a:prstGeom prst="straightConnector1">
                <a:avLst/>
              </a:prstGeom>
              <a:noFill/>
              <a:ln w="76200" cap="flat" cmpd="sng">
                <a:solidFill>
                  <a:srgbClr val="AC74F8"/>
                </a:solidFill>
                <a:prstDash val="solid"/>
                <a:round/>
                <a:headEnd type="none" w="sm" len="sm"/>
                <a:tailEnd type="none" w="sm" len="sm"/>
              </a:ln>
            </p:spPr>
          </p:cxnSp>
          <p:cxnSp>
            <p:nvCxnSpPr>
              <p:cNvPr id="179" name="Google Shape;179;p2"/>
              <p:cNvCxnSpPr/>
              <p:nvPr/>
            </p:nvCxnSpPr>
            <p:spPr>
              <a:xfrm rot="8100000">
                <a:off x="10071078" y="1168644"/>
                <a:ext cx="487479" cy="0"/>
              </a:xfrm>
              <a:prstGeom prst="straightConnector1">
                <a:avLst/>
              </a:prstGeom>
              <a:noFill/>
              <a:ln w="76200" cap="flat" cmpd="sng">
                <a:solidFill>
                  <a:srgbClr val="AC74F8"/>
                </a:solidFill>
                <a:prstDash val="solid"/>
                <a:round/>
                <a:headEnd type="none" w="sm" len="sm"/>
                <a:tailEnd type="none" w="sm" len="sm"/>
              </a:ln>
            </p:spPr>
          </p:cxnSp>
          <p:grpSp>
            <p:nvGrpSpPr>
              <p:cNvPr id="180" name="Google Shape;180;p2"/>
              <p:cNvGrpSpPr/>
              <p:nvPr/>
            </p:nvGrpSpPr>
            <p:grpSpPr>
              <a:xfrm>
                <a:off x="9439750" y="986772"/>
                <a:ext cx="344708" cy="356827"/>
                <a:chOff x="0" y="-28575"/>
                <a:chExt cx="812800" cy="841375"/>
              </a:xfrm>
            </p:grpSpPr>
            <p:sp>
              <p:nvSpPr>
                <p:cNvPr id="181" name="Google Shape;181;p2"/>
                <p:cNvSpPr/>
                <p:nvPr/>
              </p:nvSpPr>
              <p:spPr>
                <a:xfrm>
                  <a:off x="0" y="0"/>
                  <a:ext cx="812800" cy="812800"/>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AC74F8"/>
                  </a:solidFill>
                  <a:prstDash val="solid"/>
                  <a:round/>
                  <a:headEnd type="none" w="sm" len="sm"/>
                  <a:tailEnd type="none" w="sm" len="sm"/>
                </a:ln>
              </p:spPr>
            </p:sp>
            <p:sp>
              <p:nvSpPr>
                <p:cNvPr id="182" name="Google Shape;182;p2"/>
                <p:cNvSpPr txBox="1"/>
                <p:nvPr/>
              </p:nvSpPr>
              <p:spPr>
                <a:xfrm>
                  <a:off x="0" y="-28575"/>
                  <a:ext cx="812800" cy="8413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grpSp>
      <p:sp>
        <p:nvSpPr>
          <p:cNvPr id="183" name="Google Shape;183;p2"/>
          <p:cNvSpPr txBox="1"/>
          <p:nvPr/>
        </p:nvSpPr>
        <p:spPr>
          <a:xfrm>
            <a:off x="1454180" y="2270725"/>
            <a:ext cx="9033000" cy="2223135"/>
          </a:xfrm>
          <a:prstGeom prst="rect">
            <a:avLst/>
          </a:prstGeom>
          <a:noFill/>
          <a:ln>
            <a:noFill/>
          </a:ln>
        </p:spPr>
        <p:txBody>
          <a:bodyPr spcFirstLastPara="1" wrap="square" lIns="0" tIns="0" rIns="0" bIns="0" anchor="t" anchorCtr="0">
            <a:spAutoFit/>
          </a:bodyPr>
          <a:lstStyle/>
          <a:p>
            <a:pPr marL="0" marR="0" lvl="0" indent="0" algn="ctr" rtl="0">
              <a:lnSpc>
                <a:spcPct val="85000"/>
              </a:lnSpc>
              <a:spcBef>
                <a:spcPts val="0"/>
              </a:spcBef>
              <a:spcAft>
                <a:spcPts val="0"/>
              </a:spcAft>
              <a:buNone/>
            </a:pPr>
            <a:r>
              <a:rPr lang="en-US" sz="8500" b="1" i="0" u="none" strike="noStrike" cap="none">
                <a:solidFill>
                  <a:srgbClr val="7EDFBE"/>
                </a:solidFill>
                <a:latin typeface="Josefin Sans"/>
                <a:ea typeface="Josefin Sans"/>
                <a:cs typeface="Josefin Sans"/>
                <a:sym typeface="Josefin Sans"/>
              </a:rPr>
              <a:t>Nội dung Thuyết Trình</a:t>
            </a:r>
            <a:endParaRPr lang="en-US" sz="8500" b="1" i="0" u="none" strike="noStrike" cap="none">
              <a:solidFill>
                <a:srgbClr val="7EDFBE"/>
              </a:solidFill>
              <a:latin typeface="Josefin Sans"/>
              <a:ea typeface="Josefin Sans"/>
              <a:cs typeface="Josefin Sans"/>
              <a:sym typeface="Josefin Sans"/>
            </a:endParaRPr>
          </a:p>
        </p:txBody>
      </p:sp>
      <p:grpSp>
        <p:nvGrpSpPr>
          <p:cNvPr id="184" name="Google Shape;184;p2"/>
          <p:cNvGrpSpPr/>
          <p:nvPr/>
        </p:nvGrpSpPr>
        <p:grpSpPr>
          <a:xfrm>
            <a:off x="796885" y="6155328"/>
            <a:ext cx="5141250" cy="2112774"/>
            <a:chOff x="0" y="38100"/>
            <a:chExt cx="6855000" cy="2817032"/>
          </a:xfrm>
        </p:grpSpPr>
        <p:sp>
          <p:nvSpPr>
            <p:cNvPr id="185" name="Google Shape;185;p2"/>
            <p:cNvSpPr txBox="1"/>
            <p:nvPr/>
          </p:nvSpPr>
          <p:spPr>
            <a:xfrm>
              <a:off x="0" y="1526712"/>
              <a:ext cx="6855000" cy="1328420"/>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Tìm hiểu có bao nhiêu "Cửa Sổ Thông Báo Thường Dùng" . Phương thức và cách sử dụng ra làm sao.</a:t>
              </a:r>
              <a:endParaRPr lang="en-US" sz="2400" b="0" i="0" u="none" strike="noStrike" cap="none">
                <a:solidFill>
                  <a:srgbClr val="000000"/>
                </a:solidFill>
                <a:latin typeface="Josefin Sans"/>
                <a:ea typeface="Josefin Sans"/>
                <a:cs typeface="Josefin Sans"/>
                <a:sym typeface="Josefin Sans"/>
              </a:endParaRPr>
            </a:p>
          </p:txBody>
        </p:sp>
        <p:sp>
          <p:nvSpPr>
            <p:cNvPr id="186" name="Google Shape;186;p2"/>
            <p:cNvSpPr txBox="1"/>
            <p:nvPr/>
          </p:nvSpPr>
          <p:spPr>
            <a:xfrm>
              <a:off x="0" y="38100"/>
              <a:ext cx="6855000" cy="877993"/>
            </a:xfrm>
            <a:prstGeom prst="rect">
              <a:avLst/>
            </a:prstGeom>
            <a:noFill/>
            <a:ln>
              <a:noFill/>
            </a:ln>
          </p:spPr>
          <p:txBody>
            <a:bodyPr spcFirstLastPara="1" wrap="square" lIns="0" tIns="0" rIns="0" bIns="0" anchor="t" anchorCtr="0">
              <a:spAutoFit/>
            </a:bodyPr>
            <a:lstStyle/>
            <a:p>
              <a:pPr marL="0" marR="0" lvl="0" indent="0" algn="ctr" rtl="0">
                <a:lnSpc>
                  <a:spcPct val="107000"/>
                </a:lnSpc>
                <a:spcBef>
                  <a:spcPts val="0"/>
                </a:spcBef>
                <a:spcAft>
                  <a:spcPts val="0"/>
                </a:spcAft>
                <a:buNone/>
              </a:pPr>
              <a:r>
                <a:rPr lang="en-US" sz="4000" b="1" i="0" u="none" strike="noStrike" cap="none">
                  <a:solidFill>
                    <a:srgbClr val="FDA3E0"/>
                  </a:solidFill>
                  <a:latin typeface="Josefin Sans"/>
                  <a:ea typeface="Josefin Sans"/>
                  <a:cs typeface="Josefin Sans"/>
                  <a:sym typeface="Josefin Sans"/>
                </a:rPr>
                <a:t>Cửa Sổ Thông Báo</a:t>
              </a:r>
              <a:endParaRPr lang="en-US" sz="4000" b="1" i="0" u="none" strike="noStrike" cap="none">
                <a:solidFill>
                  <a:srgbClr val="FDA3E0"/>
                </a:solidFill>
                <a:latin typeface="Josefin Sans"/>
                <a:ea typeface="Josefin Sans"/>
                <a:cs typeface="Josefin Sans"/>
                <a:sym typeface="Josefin Sans"/>
              </a:endParaRPr>
            </a:p>
          </p:txBody>
        </p:sp>
      </p:grpSp>
      <p:grpSp>
        <p:nvGrpSpPr>
          <p:cNvPr id="187" name="Google Shape;187;p2"/>
          <p:cNvGrpSpPr/>
          <p:nvPr/>
        </p:nvGrpSpPr>
        <p:grpSpPr>
          <a:xfrm>
            <a:off x="6573349" y="6155328"/>
            <a:ext cx="5141301" cy="2444879"/>
            <a:chOff x="0" y="38100"/>
            <a:chExt cx="6855068" cy="3259839"/>
          </a:xfrm>
        </p:grpSpPr>
        <p:sp>
          <p:nvSpPr>
            <p:cNvPr id="188" name="Google Shape;188;p2"/>
            <p:cNvSpPr txBox="1"/>
            <p:nvPr/>
          </p:nvSpPr>
          <p:spPr>
            <a:xfrm>
              <a:off x="0" y="1526712"/>
              <a:ext cx="6855000" cy="1771227"/>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Tìm hiểu "Menu" là</a:t>
              </a:r>
              <a:endParaRPr lang="en-US" sz="2400" b="0" i="0" u="none" strike="noStrike" cap="none">
                <a:solidFill>
                  <a:srgbClr val="000000"/>
                </a:solidFill>
                <a:latin typeface="Josefin Sans"/>
                <a:ea typeface="Josefin Sans"/>
                <a:cs typeface="Josefin Sans"/>
                <a:sym typeface="Josefin Sans"/>
              </a:endParaRPr>
            </a:p>
            <a:p>
              <a:pPr marL="0" marR="0" lvl="0" indent="0" algn="ctr" rtl="0">
                <a:lnSpc>
                  <a:spcPct val="90000"/>
                </a:lnSpc>
                <a:spcBef>
                  <a:spcPts val="0"/>
                </a:spcBef>
                <a:spcAft>
                  <a:spcPts val="0"/>
                </a:spcAft>
                <a:buNone/>
              </a:pPr>
              <a:r>
                <a:rPr lang="en-US" sz="2400" b="0" i="0" u="none" strike="noStrike" cap="none">
                  <a:solidFill>
                    <a:srgbClr val="000000"/>
                  </a:solidFill>
                  <a:latin typeface="Josefin Sans"/>
                  <a:ea typeface="Josefin Sans"/>
                  <a:cs typeface="Josefin Sans"/>
                  <a:sym typeface="Josefin Sans"/>
                </a:rPr>
                <a:t>gì. Các phương thức và thuộc tính thường dùng cũng như cách khai báo.</a:t>
              </a:r>
              <a:endParaRPr lang="en-US" sz="2400" b="0" i="0" u="none" strike="noStrike" cap="none">
                <a:solidFill>
                  <a:srgbClr val="000000"/>
                </a:solidFill>
                <a:latin typeface="Josefin Sans"/>
                <a:ea typeface="Josefin Sans"/>
                <a:cs typeface="Josefin Sans"/>
                <a:sym typeface="Josefin Sans"/>
              </a:endParaRPr>
            </a:p>
          </p:txBody>
        </p:sp>
        <p:sp>
          <p:nvSpPr>
            <p:cNvPr id="189" name="Google Shape;189;p2"/>
            <p:cNvSpPr txBox="1"/>
            <p:nvPr/>
          </p:nvSpPr>
          <p:spPr>
            <a:xfrm>
              <a:off x="0" y="38100"/>
              <a:ext cx="6855068" cy="877993"/>
            </a:xfrm>
            <a:prstGeom prst="rect">
              <a:avLst/>
            </a:prstGeom>
            <a:noFill/>
            <a:ln>
              <a:noFill/>
            </a:ln>
          </p:spPr>
          <p:txBody>
            <a:bodyPr spcFirstLastPara="1" wrap="square" lIns="0" tIns="0" rIns="0" bIns="0" anchor="t" anchorCtr="0">
              <a:spAutoFit/>
            </a:bodyPr>
            <a:lstStyle/>
            <a:p>
              <a:pPr marL="0" marR="0" lvl="0" indent="0" algn="ctr" rtl="0">
                <a:lnSpc>
                  <a:spcPct val="107000"/>
                </a:lnSpc>
                <a:spcBef>
                  <a:spcPts val="0"/>
                </a:spcBef>
                <a:spcAft>
                  <a:spcPts val="0"/>
                </a:spcAft>
                <a:buNone/>
              </a:pPr>
              <a:r>
                <a:rPr lang="en-US" sz="4000" b="1" i="0" u="none" strike="noStrike" cap="none">
                  <a:solidFill>
                    <a:srgbClr val="FDA3E0"/>
                  </a:solidFill>
                  <a:latin typeface="Josefin Sans"/>
                  <a:ea typeface="Josefin Sans"/>
                  <a:cs typeface="Josefin Sans"/>
                  <a:sym typeface="Josefin Sans"/>
                </a:rPr>
                <a:t>Menu</a:t>
              </a:r>
              <a:endParaRPr lang="en-US" sz="4000" b="1" i="0" u="none" strike="noStrike" cap="none">
                <a:solidFill>
                  <a:srgbClr val="FDA3E0"/>
                </a:solidFill>
                <a:latin typeface="Josefin Sans"/>
                <a:ea typeface="Josefin Sans"/>
                <a:cs typeface="Josefin Sans"/>
                <a:sym typeface="Josefin Sans"/>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 name="Google Shape;341;p6"/>
          <p:cNvSpPr txBox="1"/>
          <p:nvPr/>
        </p:nvSpPr>
        <p:spPr>
          <a:xfrm>
            <a:off x="1171575" y="409575"/>
            <a:ext cx="12385040" cy="64579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rgbClr val="E97AF0"/>
                </a:solidFill>
                <a:latin typeface="Josefin Sans"/>
                <a:ea typeface="Josefin Sans"/>
                <a:cs typeface="Josefin Sans"/>
                <a:sym typeface="Josefin Sans"/>
              </a:rPr>
              <a:t>Các thuộc tính thường dùng của SearchView:</a:t>
            </a:r>
            <a:endParaRPr lang="en-US" sz="2800" b="1" i="0" u="sng" strike="noStrike" cap="none">
              <a:solidFill>
                <a:srgbClr val="E97AF0"/>
              </a:solidFill>
              <a:latin typeface="Josefin Sans"/>
              <a:ea typeface="Josefin Sans"/>
              <a:cs typeface="Josefin Sans"/>
              <a:sym typeface="Josefin Sans"/>
            </a:endParaRPr>
          </a:p>
        </p:txBody>
      </p:sp>
      <p:graphicFrame>
        <p:nvGraphicFramePr>
          <p:cNvPr id="2" name="Table 1"/>
          <p:cNvGraphicFramePr/>
          <p:nvPr/>
        </p:nvGraphicFramePr>
        <p:xfrm>
          <a:off x="2148840" y="1567180"/>
          <a:ext cx="14109700" cy="6236970"/>
        </p:xfrm>
        <a:graphic>
          <a:graphicData uri="http://schemas.openxmlformats.org/drawingml/2006/table">
            <a:tbl>
              <a:tblPr firstRow="1" bandRow="1">
                <a:tableStyleId>{5C22544A-7EE6-4342-B048-85BDC9FD1C3A}</a:tableStyleId>
              </a:tblPr>
              <a:tblGrid>
                <a:gridCol w="7054850"/>
                <a:gridCol w="7054850"/>
              </a:tblGrid>
              <a:tr h="766445">
                <a:tc>
                  <a:txBody>
                    <a:bodyPr/>
                    <a:lstStyle/>
                    <a:p>
                      <a:pPr marL="0" indent="0" algn="ctr">
                        <a:buNone/>
                      </a:pPr>
                      <a:r>
                        <a:rPr lang="en-US" sz="2800">
                          <a:latin typeface="Josefin Sans" charset="0"/>
                          <a:cs typeface="Josefin Sans" charset="0"/>
                        </a:rPr>
                        <a:t>Thuộc tính</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Mô tả</a:t>
                      </a:r>
                      <a:endParaRPr lang="en-US" sz="2800">
                        <a:latin typeface="Josefin Sans" charset="0"/>
                        <a:ea typeface="Times New Roman" panose="02020603050405020304" charset="0"/>
                        <a:cs typeface="Josefin Sans" charset="0"/>
                      </a:endParaRPr>
                    </a:p>
                  </a:txBody>
                  <a:tcPr marL="68580" marR="68580" marT="0" marB="0" anchor="ctr"/>
                </a:tc>
              </a:tr>
              <a:tr h="855345">
                <a:tc>
                  <a:txBody>
                    <a:bodyPr/>
                    <a:lstStyle/>
                    <a:p>
                      <a:pPr marL="0" indent="0" algn="ctr">
                        <a:buNone/>
                      </a:pPr>
                      <a:r>
                        <a:rPr lang="en-US" sz="2800">
                          <a:latin typeface="Josefin Sans" charset="0"/>
                          <a:cs typeface="Josefin Sans" charset="0"/>
                        </a:rPr>
                        <a:t>Android:id</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Là thuộc tính duy nhất của SearchView</a:t>
                      </a:r>
                      <a:endParaRPr lang="en-US" sz="2800">
                        <a:latin typeface="Josefin Sans" charset="0"/>
                        <a:ea typeface="Times New Roman" panose="02020603050405020304" charset="0"/>
                        <a:cs typeface="Josefin Sans" charset="0"/>
                      </a:endParaRPr>
                    </a:p>
                  </a:txBody>
                  <a:tcPr marL="68580" marR="68580" marT="0" marB="0" anchor="ctr"/>
                </a:tc>
              </a:tr>
              <a:tr h="855345">
                <a:tc>
                  <a:txBody>
                    <a:bodyPr/>
                    <a:lstStyle/>
                    <a:p>
                      <a:pPr marL="0" indent="0" algn="ctr">
                        <a:buNone/>
                      </a:pPr>
                      <a:r>
                        <a:rPr lang="en-US" sz="2800">
                          <a:latin typeface="Josefin Sans" charset="0"/>
                          <a:cs typeface="Josefin Sans" charset="0"/>
                        </a:rPr>
                        <a:t>Android:queryHint</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Để hiển thị thông tin gợi ý trong vùng nhập dữ liệu</a:t>
                      </a:r>
                      <a:endParaRPr lang="en-US" sz="2800">
                        <a:latin typeface="Josefin Sans" charset="0"/>
                        <a:ea typeface="Times New Roman" panose="02020603050405020304" charset="0"/>
                        <a:cs typeface="Josefin Sans" charset="0"/>
                      </a:endParaRPr>
                    </a:p>
                  </a:txBody>
                  <a:tcPr marL="68580" marR="68580" marT="0" marB="0" anchor="ctr"/>
                </a:tc>
              </a:tr>
              <a:tr h="1710690">
                <a:tc>
                  <a:txBody>
                    <a:bodyPr/>
                    <a:lstStyle/>
                    <a:p>
                      <a:pPr marL="0" indent="0" algn="ctr">
                        <a:buNone/>
                      </a:pPr>
                      <a:r>
                        <a:rPr lang="en-US" sz="2800">
                          <a:latin typeface="Josefin Sans" charset="0"/>
                          <a:cs typeface="Josefin Sans" charset="0"/>
                        </a:rPr>
                        <a:t>Android:iconfiedByDefault</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Thiết lập icon trước con trornhaapj hay icon search sau con trỏ nhập. Nếu true icon search trước con trỏ nhập ngược lại.</a:t>
                      </a:r>
                      <a:endParaRPr lang="en-US" sz="2800">
                        <a:latin typeface="Josefin Sans" charset="0"/>
                        <a:ea typeface="Times New Roman" panose="02020603050405020304" charset="0"/>
                        <a:cs typeface="Josefin Sans" charset="0"/>
                      </a:endParaRPr>
                    </a:p>
                  </a:txBody>
                  <a:tcPr marL="68580" marR="68580" marT="0" marB="0" anchor="ctr"/>
                </a:tc>
              </a:tr>
              <a:tr h="765810">
                <a:tc>
                  <a:txBody>
                    <a:bodyPr/>
                    <a:lstStyle/>
                    <a:p>
                      <a:pPr marL="0" indent="0" algn="ctr">
                        <a:buNone/>
                      </a:pPr>
                      <a:r>
                        <a:rPr lang="en-US" sz="2800">
                          <a:latin typeface="Josefin Sans" charset="0"/>
                          <a:cs typeface="Josefin Sans" charset="0"/>
                        </a:rPr>
                        <a:t>Android:background</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Xác định màu nền cho SearchView</a:t>
                      </a:r>
                      <a:endParaRPr lang="en-US" sz="2800">
                        <a:latin typeface="Josefin Sans" charset="0"/>
                        <a:ea typeface="Times New Roman" panose="02020603050405020304" charset="0"/>
                        <a:cs typeface="Josefin Sans" charset="0"/>
                      </a:endParaRPr>
                    </a:p>
                  </a:txBody>
                  <a:tcPr marL="68580" marR="68580" marT="0" marB="0" anchor="ctr"/>
                </a:tc>
              </a:tr>
              <a:tr h="1283335">
                <a:tc>
                  <a:txBody>
                    <a:bodyPr/>
                    <a:lstStyle/>
                    <a:p>
                      <a:pPr marL="0" indent="0" algn="ctr">
                        <a:buNone/>
                      </a:pPr>
                      <a:r>
                        <a:rPr lang="en-US" sz="2800">
                          <a:latin typeface="Josefin Sans" charset="0"/>
                          <a:cs typeface="Josefin Sans" charset="0"/>
                        </a:rPr>
                        <a:t>Android:padding</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Xác định khoảng cách từ đường viền của SearchView với nội dung nó chứa</a:t>
                      </a:r>
                      <a:endParaRPr lang="en-US" sz="2800">
                        <a:latin typeface="Josefin Sans" charset="0"/>
                        <a:ea typeface="Times New Roman" panose="02020603050405020304" charset="0"/>
                        <a:cs typeface="Josefin Sans" charset="0"/>
                      </a:endParaRPr>
                    </a:p>
                  </a:txBody>
                  <a:tcPr marL="68580" marR="68580" marT="0" marB="0" anchor="ctr"/>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 name="Google Shape;341;p6"/>
          <p:cNvSpPr txBox="1"/>
          <p:nvPr/>
        </p:nvSpPr>
        <p:spPr>
          <a:xfrm>
            <a:off x="1171575" y="409575"/>
            <a:ext cx="12385040" cy="645795"/>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rgbClr val="E97AF0"/>
                </a:solidFill>
                <a:latin typeface="Josefin Sans"/>
                <a:ea typeface="Josefin Sans"/>
                <a:cs typeface="Josefin Sans"/>
                <a:sym typeface="Josefin Sans"/>
              </a:rPr>
              <a:t>Các phương thức thường dùng của SearchView :</a:t>
            </a:r>
            <a:endParaRPr lang="en-US" sz="2800" b="1" i="0" u="sng" strike="noStrike" cap="none">
              <a:solidFill>
                <a:srgbClr val="E97AF0"/>
              </a:solidFill>
              <a:latin typeface="Josefin Sans"/>
              <a:ea typeface="Josefin Sans"/>
              <a:cs typeface="Josefin Sans"/>
              <a:sym typeface="Josefin Sans"/>
            </a:endParaRPr>
          </a:p>
        </p:txBody>
      </p:sp>
      <p:graphicFrame>
        <p:nvGraphicFramePr>
          <p:cNvPr id="2" name="Table 1"/>
          <p:cNvGraphicFramePr/>
          <p:nvPr/>
        </p:nvGraphicFramePr>
        <p:xfrm>
          <a:off x="2148205" y="1247775"/>
          <a:ext cx="14109700" cy="8456295"/>
        </p:xfrm>
        <a:graphic>
          <a:graphicData uri="http://schemas.openxmlformats.org/drawingml/2006/table">
            <a:tbl>
              <a:tblPr firstRow="1" bandRow="1">
                <a:tableStyleId>{5C22544A-7EE6-4342-B048-85BDC9FD1C3A}</a:tableStyleId>
              </a:tblPr>
              <a:tblGrid>
                <a:gridCol w="7054850"/>
                <a:gridCol w="7054850"/>
              </a:tblGrid>
              <a:tr h="766445">
                <a:tc>
                  <a:txBody>
                    <a:bodyPr/>
                    <a:lstStyle/>
                    <a:p>
                      <a:pPr marL="0" indent="0" algn="ctr">
                        <a:buNone/>
                      </a:pPr>
                      <a:r>
                        <a:rPr lang="en-US" sz="2800">
                          <a:latin typeface="Josefin Sans" charset="0"/>
                          <a:cs typeface="Josefin Sans" charset="0"/>
                        </a:rPr>
                        <a:t>Thuộc tính</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Mô tả</a:t>
                      </a:r>
                      <a:endParaRPr lang="en-US" sz="2800">
                        <a:latin typeface="Josefin Sans" charset="0"/>
                        <a:ea typeface="Times New Roman" panose="02020603050405020304" charset="0"/>
                        <a:cs typeface="Josefin Sans" charset="0"/>
                      </a:endParaRPr>
                    </a:p>
                  </a:txBody>
                  <a:tcPr marL="68580" marR="68580" marT="0" marB="0" anchor="ctr"/>
                </a:tc>
              </a:tr>
              <a:tr h="855345">
                <a:tc>
                  <a:txBody>
                    <a:bodyPr/>
                    <a:lstStyle/>
                    <a:p>
                      <a:pPr marL="0" indent="0" algn="ctr">
                        <a:buNone/>
                      </a:pPr>
                      <a:r>
                        <a:rPr lang="en-US" sz="2800">
                          <a:latin typeface="Josefin Sans" charset="0"/>
                          <a:cs typeface="Josefin Sans" charset="0"/>
                        </a:rPr>
                        <a:t>getQuery()</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Lấy kết quả câu tìm kiếm của người dùng nhập vào trong SearchView. Phương thức này trả về kiểu dữ liệu là CharSequence.</a:t>
                      </a:r>
                      <a:endParaRPr lang="en-US" sz="2800">
                        <a:latin typeface="Josefin Sans" charset="0"/>
                        <a:ea typeface="Times New Roman" panose="02020603050405020304" charset="0"/>
                        <a:cs typeface="Josefin Sans" charset="0"/>
                      </a:endParaRPr>
                    </a:p>
                  </a:txBody>
                  <a:tcPr marL="68580" marR="68580" marT="0" marB="0" anchor="ctr"/>
                </a:tc>
              </a:tr>
              <a:tr h="855345">
                <a:tc>
                  <a:txBody>
                    <a:bodyPr/>
                    <a:lstStyle/>
                    <a:p>
                      <a:pPr marL="0" indent="0" algn="ctr">
                        <a:buNone/>
                      </a:pPr>
                      <a:r>
                        <a:rPr lang="en-US" sz="2800">
                          <a:latin typeface="Josefin Sans" charset="0"/>
                          <a:cs typeface="Josefin Sans" charset="0"/>
                        </a:rPr>
                        <a:t>getQueryHint()</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Sử dụng lấy chuỗi hint trong SearchView</a:t>
                      </a:r>
                      <a:endParaRPr lang="en-US" sz="2800">
                        <a:latin typeface="Josefin Sans" charset="0"/>
                        <a:ea typeface="Times New Roman" panose="02020603050405020304" charset="0"/>
                        <a:cs typeface="Josefin Sans" charset="0"/>
                      </a:endParaRPr>
                    </a:p>
                  </a:txBody>
                  <a:tcPr marL="68580" marR="68580" marT="0" marB="0" anchor="ctr"/>
                </a:tc>
              </a:tr>
              <a:tr h="1710690">
                <a:tc>
                  <a:txBody>
                    <a:bodyPr/>
                    <a:lstStyle/>
                    <a:p>
                      <a:pPr marL="0" indent="0" algn="ctr">
                        <a:buNone/>
                      </a:pPr>
                      <a:r>
                        <a:rPr lang="en-US" sz="2800">
                          <a:latin typeface="Josefin Sans" charset="0"/>
                          <a:cs typeface="Josefin Sans" charset="0"/>
                        </a:rPr>
                        <a:t>isIconfiedByDefault</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Kiểm tra trạng thái mặc định con trỏ nhập trước icon search hay sau icon search của SearchView.</a:t>
                      </a:r>
                      <a:endParaRPr lang="en-US" sz="2800">
                        <a:latin typeface="Josefin Sans" charset="0"/>
                        <a:ea typeface="Times New Roman" panose="02020603050405020304" charset="0"/>
                        <a:cs typeface="Josefin Sans" charset="0"/>
                      </a:endParaRPr>
                    </a:p>
                  </a:txBody>
                  <a:tcPr marL="68580" marR="68580" marT="0" marB="0" anchor="ctr"/>
                </a:tc>
              </a:tr>
              <a:tr h="765810">
                <a:tc>
                  <a:txBody>
                    <a:bodyPr/>
                    <a:lstStyle/>
                    <a:p>
                      <a:pPr marL="0" indent="0" algn="ctr">
                        <a:buNone/>
                      </a:pPr>
                      <a:r>
                        <a:rPr lang="en-US" sz="2800">
                          <a:latin typeface="Josefin Sans" charset="0"/>
                          <a:cs typeface="Josefin Sans" charset="0"/>
                        </a:rPr>
                        <a:t>setIconfiedByDefault(Boolean iconify)</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Sử dụng để thiết lập icon search trước con trỏ nhập hay icon search sau con trỏ nhập. Nếu true iocn search trước con trỏ nhập ngược lại. Tham số truyền vào là true hoặc false.</a:t>
                      </a:r>
                      <a:endParaRPr lang="en-US" sz="2800">
                        <a:latin typeface="Josefin Sans" charset="0"/>
                        <a:ea typeface="Times New Roman" panose="02020603050405020304" charset="0"/>
                        <a:cs typeface="Josefin Sans" charset="0"/>
                      </a:endParaRPr>
                    </a:p>
                  </a:txBody>
                  <a:tcPr marL="68580" marR="68580" marT="0" marB="0" anchor="ctr"/>
                </a:tc>
              </a:tr>
              <a:tr h="1283335">
                <a:tc>
                  <a:txBody>
                    <a:bodyPr/>
                    <a:lstStyle/>
                    <a:p>
                      <a:pPr marL="0" indent="0" algn="ctr">
                        <a:buNone/>
                      </a:pPr>
                      <a:r>
                        <a:rPr lang="en-US" sz="2800">
                          <a:latin typeface="Josefin Sans" charset="0"/>
                          <a:cs typeface="Josefin Sans" charset="0"/>
                        </a:rPr>
                        <a:t>setQueryHint(CharSequence hint)</a:t>
                      </a:r>
                      <a:endParaRPr lang="en-US" sz="2800">
                        <a:latin typeface="Josefin Sans" charset="0"/>
                        <a:ea typeface="Times New Roman" panose="02020603050405020304" charset="0"/>
                        <a:cs typeface="Josefin Sans" charset="0"/>
                      </a:endParaRPr>
                    </a:p>
                  </a:txBody>
                  <a:tcPr marL="68580" marR="68580" marT="0" marB="0" anchor="ctr"/>
                </a:tc>
                <a:tc>
                  <a:txBody>
                    <a:bodyPr/>
                    <a:lstStyle/>
                    <a:p>
                      <a:pPr marL="0" indent="0" algn="ctr">
                        <a:buNone/>
                      </a:pPr>
                      <a:r>
                        <a:rPr lang="en-US" sz="2800">
                          <a:latin typeface="Josefin Sans" charset="0"/>
                          <a:cs typeface="Josefin Sans" charset="0"/>
                        </a:rPr>
                        <a:t>Sử dụng để thiết lập chuỗi hint trong SearchView</a:t>
                      </a:r>
                      <a:endParaRPr lang="en-US" sz="2800">
                        <a:latin typeface="Josefin Sans" charset="0"/>
                        <a:ea typeface="Times New Roman" panose="02020603050405020304" charset="0"/>
                        <a:cs typeface="Josefin Sans" charset="0"/>
                      </a:endParaRPr>
                    </a:p>
                  </a:txBody>
                  <a:tcPr marL="68580" marR="68580" marT="0" marB="0" anchor="ctr"/>
                </a:tc>
              </a:tr>
            </a:tbl>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11"/>
          <p:cNvSpPr/>
          <p:nvPr/>
        </p:nvSpPr>
        <p:spPr>
          <a:xfrm rot="10800000">
            <a:off x="0" y="-43506"/>
            <a:ext cx="4082634" cy="2590194"/>
          </a:xfrm>
          <a:custGeom>
            <a:avLst/>
            <a:gdLst>
              <a:gd name="connsiteX0" fmla="*/ 2721756 w 2721756"/>
              <a:gd name="connsiteY0" fmla="*/ 1726796 h 1726796"/>
              <a:gd name="connsiteX1" fmla="*/ 177 w 2721756"/>
              <a:gd name="connsiteY1" fmla="*/ 1726796 h 1726796"/>
              <a:gd name="connsiteX2" fmla="*/ 0 w 2721756"/>
              <a:gd name="connsiteY2" fmla="*/ 1667793 h 1726796"/>
              <a:gd name="connsiteX3" fmla="*/ 829911 w 2721756"/>
              <a:gd name="connsiteY3" fmla="*/ 1237269 h 1726796"/>
              <a:gd name="connsiteX4" fmla="*/ 2217187 w 2721756"/>
              <a:gd name="connsiteY4" fmla="*/ 1202090 h 1726796"/>
              <a:gd name="connsiteX5" fmla="*/ 2567893 w 2721756"/>
              <a:gd name="connsiteY5" fmla="*/ 41177 h 1726796"/>
              <a:gd name="connsiteX6" fmla="*/ 2709299 w 2721756"/>
              <a:gd name="connsiteY6" fmla="*/ 1330 h 1726796"/>
              <a:gd name="connsiteX7" fmla="*/ 2721756 w 2721756"/>
              <a:gd name="connsiteY7" fmla="*/ 0 h 1726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21756" h="1726796">
                <a:moveTo>
                  <a:pt x="2721756" y="1726796"/>
                </a:moveTo>
                <a:lnTo>
                  <a:pt x="177" y="1726796"/>
                </a:lnTo>
                <a:lnTo>
                  <a:pt x="0" y="1667793"/>
                </a:lnTo>
                <a:cubicBezTo>
                  <a:pt x="24528" y="1370341"/>
                  <a:pt x="326507" y="1130046"/>
                  <a:pt x="829911" y="1237269"/>
                </a:cubicBezTo>
                <a:cubicBezTo>
                  <a:pt x="1562135" y="1393230"/>
                  <a:pt x="1919081" y="1556227"/>
                  <a:pt x="2217187" y="1202090"/>
                </a:cubicBezTo>
                <a:cubicBezTo>
                  <a:pt x="2515294" y="847953"/>
                  <a:pt x="2177990" y="195497"/>
                  <a:pt x="2567893" y="41177"/>
                </a:cubicBezTo>
                <a:cubicBezTo>
                  <a:pt x="2616631" y="21888"/>
                  <a:pt x="2663751" y="8831"/>
                  <a:pt x="2709299" y="1330"/>
                </a:cubicBezTo>
                <a:lnTo>
                  <a:pt x="2721756" y="0"/>
                </a:lnTo>
                <a:close/>
              </a:path>
            </a:pathLst>
          </a:custGeom>
          <a:gradFill flip="none" rotWithShape="1">
            <a:gsLst>
              <a:gs pos="0">
                <a:srgbClr val="FFD85B"/>
              </a:gs>
              <a:gs pos="100000">
                <a:srgbClr val="FFC207"/>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Freeform 20"/>
          <p:cNvSpPr/>
          <p:nvPr/>
        </p:nvSpPr>
        <p:spPr>
          <a:xfrm rot="8610307" flipH="1">
            <a:off x="12027474" y="7842807"/>
            <a:ext cx="6669224" cy="4124876"/>
          </a:xfrm>
          <a:custGeom>
            <a:avLst/>
            <a:gdLst>
              <a:gd name="connsiteX0" fmla="*/ 4446149 w 4446149"/>
              <a:gd name="connsiteY0" fmla="*/ 1071195 h 2749917"/>
              <a:gd name="connsiteX1" fmla="*/ 3653654 w 4446149"/>
              <a:gd name="connsiteY1" fmla="*/ 0 h 2749917"/>
              <a:gd name="connsiteX2" fmla="*/ 0 w 4446149"/>
              <a:gd name="connsiteY2" fmla="*/ 2703057 h 2749917"/>
              <a:gd name="connsiteX3" fmla="*/ 185143 w 4446149"/>
              <a:gd name="connsiteY3" fmla="*/ 2740083 h 2749917"/>
              <a:gd name="connsiteX4" fmla="*/ 3900636 w 4446149"/>
              <a:gd name="connsiteY4" fmla="*/ 1127269 h 2749917"/>
              <a:gd name="connsiteX5" fmla="*/ 4369924 w 4446149"/>
              <a:gd name="connsiteY5" fmla="*/ 1073271 h 274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46149" h="2749917">
                <a:moveTo>
                  <a:pt x="4446149" y="1071195"/>
                </a:moveTo>
                <a:lnTo>
                  <a:pt x="3653654" y="0"/>
                </a:lnTo>
                <a:lnTo>
                  <a:pt x="0" y="2703057"/>
                </a:lnTo>
                <a:lnTo>
                  <a:pt x="185143" y="2740083"/>
                </a:lnTo>
                <a:cubicBezTo>
                  <a:pt x="1566955" y="2886485"/>
                  <a:pt x="2664241" y="1353504"/>
                  <a:pt x="3900636" y="1127269"/>
                </a:cubicBezTo>
                <a:cubicBezTo>
                  <a:pt x="4055186" y="1098990"/>
                  <a:pt x="4211888" y="1081764"/>
                  <a:pt x="4369924" y="1073271"/>
                </a:cubicBezTo>
                <a:close/>
              </a:path>
            </a:pathLst>
          </a:custGeom>
          <a:gradFill>
            <a:gsLst>
              <a:gs pos="0">
                <a:srgbClr val="FFD85B"/>
              </a:gs>
              <a:gs pos="100000">
                <a:srgbClr val="FFC207"/>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13"/>
          <p:cNvSpPr/>
          <p:nvPr/>
        </p:nvSpPr>
        <p:spPr>
          <a:xfrm rot="21421508">
            <a:off x="112616" y="8403251"/>
            <a:ext cx="3286326" cy="1970357"/>
          </a:xfrm>
          <a:custGeom>
            <a:avLst/>
            <a:gdLst>
              <a:gd name="connsiteX0" fmla="*/ 1819651 w 2190884"/>
              <a:gd name="connsiteY0" fmla="*/ 922 h 1313571"/>
              <a:gd name="connsiteX1" fmla="*/ 1951816 w 2190884"/>
              <a:gd name="connsiteY1" fmla="*/ 51222 h 1313571"/>
              <a:gd name="connsiteX2" fmla="*/ 2189601 w 2190884"/>
              <a:gd name="connsiteY2" fmla="*/ 1160946 h 1313571"/>
              <a:gd name="connsiteX3" fmla="*/ 2190884 w 2190884"/>
              <a:gd name="connsiteY3" fmla="*/ 1313571 h 1313571"/>
              <a:gd name="connsiteX4" fmla="*/ 0 w 2190884"/>
              <a:gd name="connsiteY4" fmla="*/ 1199715 h 1313571"/>
              <a:gd name="connsiteX5" fmla="*/ 18076 w 2190884"/>
              <a:gd name="connsiteY5" fmla="*/ 1168998 h 1313571"/>
              <a:gd name="connsiteX6" fmla="*/ 358348 w 2190884"/>
              <a:gd name="connsiteY6" fmla="*/ 791447 h 1313571"/>
              <a:gd name="connsiteX7" fmla="*/ 1819651 w 2190884"/>
              <a:gd name="connsiteY7" fmla="*/ 922 h 131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90884" h="1313571">
                <a:moveTo>
                  <a:pt x="1819651" y="922"/>
                </a:moveTo>
                <a:cubicBezTo>
                  <a:pt x="1873219" y="4751"/>
                  <a:pt x="1918176" y="20640"/>
                  <a:pt x="1951816" y="51222"/>
                </a:cubicBezTo>
                <a:cubicBezTo>
                  <a:pt x="2086373" y="173548"/>
                  <a:pt x="2175849" y="668190"/>
                  <a:pt x="2189601" y="1160946"/>
                </a:cubicBezTo>
                <a:lnTo>
                  <a:pt x="2190884" y="1313571"/>
                </a:lnTo>
                <a:lnTo>
                  <a:pt x="0" y="1199715"/>
                </a:lnTo>
                <a:lnTo>
                  <a:pt x="18076" y="1168998"/>
                </a:lnTo>
                <a:cubicBezTo>
                  <a:pt x="110341" y="1032609"/>
                  <a:pt x="234279" y="899921"/>
                  <a:pt x="358348" y="791447"/>
                </a:cubicBezTo>
                <a:cubicBezTo>
                  <a:pt x="647845" y="538340"/>
                  <a:pt x="1444680" y="-25876"/>
                  <a:pt x="1819651" y="922"/>
                </a:cubicBezTo>
                <a:close/>
              </a:path>
            </a:pathLst>
          </a:custGeom>
          <a:gradFill>
            <a:gsLst>
              <a:gs pos="0">
                <a:srgbClr val="FD7FA6"/>
              </a:gs>
              <a:gs pos="100000">
                <a:srgbClr val="FC5185"/>
              </a:gs>
            </a:gsLst>
            <a:lin ang="5400000" scaled="1"/>
          </a:gradFill>
          <a:ln>
            <a:noFill/>
          </a:ln>
          <a:effectLst>
            <a:outerShdw blurRad="571500" dist="279400" dir="1500000" sx="98000" sy="98000" algn="ctr" rotWithShape="0">
              <a:srgbClr val="000000">
                <a:alpha val="17000"/>
              </a:srgb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16"/>
          <p:cNvSpPr/>
          <p:nvPr/>
        </p:nvSpPr>
        <p:spPr>
          <a:xfrm rot="20101558">
            <a:off x="9008228" y="9113166"/>
            <a:ext cx="1155600" cy="1154409"/>
          </a:xfrm>
          <a:custGeom>
            <a:avLst/>
            <a:gdLst>
              <a:gd name="connsiteX0" fmla="*/ 2023067 w 10085733"/>
              <a:gd name="connsiteY0" fmla="*/ 1252443 h 5862878"/>
              <a:gd name="connsiteX1" fmla="*/ 9131790 w 10085733"/>
              <a:gd name="connsiteY1" fmla="*/ 249553 h 5862878"/>
              <a:gd name="connsiteX2" fmla="*/ 9072796 w 10085733"/>
              <a:gd name="connsiteY2" fmla="*/ 5676959 h 5862878"/>
              <a:gd name="connsiteX3" fmla="*/ 459738 w 10085733"/>
              <a:gd name="connsiteY3" fmla="*/ 4290611 h 5862878"/>
              <a:gd name="connsiteX4" fmla="*/ 2023067 w 10085733"/>
              <a:gd name="connsiteY4" fmla="*/ 1252443 h 5862878"/>
              <a:gd name="connsiteX0-1" fmla="*/ 2109809 w 10047348"/>
              <a:gd name="connsiteY0-2" fmla="*/ 1346495 h 5836745"/>
              <a:gd name="connsiteX1-3" fmla="*/ 9100545 w 10047348"/>
              <a:gd name="connsiteY1-4" fmla="*/ 225618 h 5836745"/>
              <a:gd name="connsiteX2-5" fmla="*/ 9041551 w 10047348"/>
              <a:gd name="connsiteY2-6" fmla="*/ 5653024 h 5836745"/>
              <a:gd name="connsiteX3-7" fmla="*/ 428493 w 10047348"/>
              <a:gd name="connsiteY3-8" fmla="*/ 4266676 h 5836745"/>
              <a:gd name="connsiteX4-9" fmla="*/ 2109809 w 10047348"/>
              <a:gd name="connsiteY4-10" fmla="*/ 1346495 h 5836745"/>
              <a:gd name="connsiteX0-11" fmla="*/ 2244108 w 10181647"/>
              <a:gd name="connsiteY0-12" fmla="*/ 1349918 h 5840168"/>
              <a:gd name="connsiteX1-13" fmla="*/ 9234844 w 10181647"/>
              <a:gd name="connsiteY1-14" fmla="*/ 229041 h 5840168"/>
              <a:gd name="connsiteX2-15" fmla="*/ 9175850 w 10181647"/>
              <a:gd name="connsiteY2-16" fmla="*/ 5656447 h 5840168"/>
              <a:gd name="connsiteX3-17" fmla="*/ 562792 w 10181647"/>
              <a:gd name="connsiteY3-18" fmla="*/ 4270099 h 5840168"/>
              <a:gd name="connsiteX4-19" fmla="*/ 2244108 w 10181647"/>
              <a:gd name="connsiteY4-20" fmla="*/ 1349918 h 5840168"/>
              <a:gd name="connsiteX0-21" fmla="*/ 2106079 w 9975452"/>
              <a:gd name="connsiteY0-22" fmla="*/ 2321930 h 6812180"/>
              <a:gd name="connsiteX1-23" fmla="*/ 8946712 w 9975452"/>
              <a:gd name="connsiteY1-24" fmla="*/ 150274 h 6812180"/>
              <a:gd name="connsiteX2-25" fmla="*/ 9037821 w 9975452"/>
              <a:gd name="connsiteY2-26" fmla="*/ 6628459 h 6812180"/>
              <a:gd name="connsiteX3-27" fmla="*/ 424763 w 9975452"/>
              <a:gd name="connsiteY3-28" fmla="*/ 5242111 h 6812180"/>
              <a:gd name="connsiteX4-29" fmla="*/ 2106079 w 9975452"/>
              <a:gd name="connsiteY4-30" fmla="*/ 2321930 h 681218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975452" h="6812180">
                <a:moveTo>
                  <a:pt x="2106079" y="2321930"/>
                </a:moveTo>
                <a:cubicBezTo>
                  <a:pt x="3526404" y="1473291"/>
                  <a:pt x="7791422" y="-567481"/>
                  <a:pt x="8946712" y="150274"/>
                </a:cubicBezTo>
                <a:cubicBezTo>
                  <a:pt x="10102002" y="868029"/>
                  <a:pt x="10483163" y="5954949"/>
                  <a:pt x="9037821" y="6628459"/>
                </a:cubicBezTo>
                <a:cubicBezTo>
                  <a:pt x="7592479" y="7301969"/>
                  <a:pt x="1580053" y="5959866"/>
                  <a:pt x="424763" y="5242111"/>
                </a:cubicBezTo>
                <a:cubicBezTo>
                  <a:pt x="-730527" y="4524356"/>
                  <a:pt x="685754" y="3170569"/>
                  <a:pt x="2106079" y="2321930"/>
                </a:cubicBezTo>
                <a:close/>
              </a:path>
            </a:pathLst>
          </a:custGeom>
          <a:gradFill>
            <a:gsLst>
              <a:gs pos="0">
                <a:srgbClr val="B0DD7F"/>
              </a:gs>
              <a:gs pos="100000">
                <a:srgbClr val="92D050"/>
              </a:gs>
            </a:gsLst>
            <a:lin ang="5400000" scaled="1"/>
          </a:gradFill>
          <a:ln>
            <a:noFill/>
          </a:ln>
          <a:effectLst>
            <a:outerShdw blurRad="571500" dist="279400" dir="1500000" sx="98000" sy="98000" algn="ctr" rotWithShape="0">
              <a:srgbClr val="000000">
                <a:alpha val="1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17"/>
          <p:cNvSpPr/>
          <p:nvPr/>
        </p:nvSpPr>
        <p:spPr>
          <a:xfrm rot="14984828">
            <a:off x="13328438" y="1634262"/>
            <a:ext cx="799200" cy="798611"/>
          </a:xfrm>
          <a:custGeom>
            <a:avLst/>
            <a:gdLst>
              <a:gd name="connsiteX0" fmla="*/ 2023067 w 10085733"/>
              <a:gd name="connsiteY0" fmla="*/ 1252443 h 5862878"/>
              <a:gd name="connsiteX1" fmla="*/ 9131790 w 10085733"/>
              <a:gd name="connsiteY1" fmla="*/ 249553 h 5862878"/>
              <a:gd name="connsiteX2" fmla="*/ 9072796 w 10085733"/>
              <a:gd name="connsiteY2" fmla="*/ 5676959 h 5862878"/>
              <a:gd name="connsiteX3" fmla="*/ 459738 w 10085733"/>
              <a:gd name="connsiteY3" fmla="*/ 4290611 h 5862878"/>
              <a:gd name="connsiteX4" fmla="*/ 2023067 w 10085733"/>
              <a:gd name="connsiteY4" fmla="*/ 1252443 h 5862878"/>
              <a:gd name="connsiteX0-1" fmla="*/ 2109809 w 10047348"/>
              <a:gd name="connsiteY0-2" fmla="*/ 1346495 h 5836745"/>
              <a:gd name="connsiteX1-3" fmla="*/ 9100545 w 10047348"/>
              <a:gd name="connsiteY1-4" fmla="*/ 225618 h 5836745"/>
              <a:gd name="connsiteX2-5" fmla="*/ 9041551 w 10047348"/>
              <a:gd name="connsiteY2-6" fmla="*/ 5653024 h 5836745"/>
              <a:gd name="connsiteX3-7" fmla="*/ 428493 w 10047348"/>
              <a:gd name="connsiteY3-8" fmla="*/ 4266676 h 5836745"/>
              <a:gd name="connsiteX4-9" fmla="*/ 2109809 w 10047348"/>
              <a:gd name="connsiteY4-10" fmla="*/ 1346495 h 5836745"/>
              <a:gd name="connsiteX0-11" fmla="*/ 2244108 w 10181647"/>
              <a:gd name="connsiteY0-12" fmla="*/ 1349918 h 5840168"/>
              <a:gd name="connsiteX1-13" fmla="*/ 9234844 w 10181647"/>
              <a:gd name="connsiteY1-14" fmla="*/ 229041 h 5840168"/>
              <a:gd name="connsiteX2-15" fmla="*/ 9175850 w 10181647"/>
              <a:gd name="connsiteY2-16" fmla="*/ 5656447 h 5840168"/>
              <a:gd name="connsiteX3-17" fmla="*/ 562792 w 10181647"/>
              <a:gd name="connsiteY3-18" fmla="*/ 4270099 h 5840168"/>
              <a:gd name="connsiteX4-19" fmla="*/ 2244108 w 10181647"/>
              <a:gd name="connsiteY4-20" fmla="*/ 1349918 h 5840168"/>
              <a:gd name="connsiteX0-21" fmla="*/ 2106079 w 9975452"/>
              <a:gd name="connsiteY0-22" fmla="*/ 2321930 h 6812180"/>
              <a:gd name="connsiteX1-23" fmla="*/ 8946712 w 9975452"/>
              <a:gd name="connsiteY1-24" fmla="*/ 150274 h 6812180"/>
              <a:gd name="connsiteX2-25" fmla="*/ 9037821 w 9975452"/>
              <a:gd name="connsiteY2-26" fmla="*/ 6628459 h 6812180"/>
              <a:gd name="connsiteX3-27" fmla="*/ 424763 w 9975452"/>
              <a:gd name="connsiteY3-28" fmla="*/ 5242111 h 6812180"/>
              <a:gd name="connsiteX4-29" fmla="*/ 2106079 w 9975452"/>
              <a:gd name="connsiteY4-30" fmla="*/ 2321930 h 681218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975452" h="6812180">
                <a:moveTo>
                  <a:pt x="2106079" y="2321930"/>
                </a:moveTo>
                <a:cubicBezTo>
                  <a:pt x="3526404" y="1473291"/>
                  <a:pt x="7791422" y="-567481"/>
                  <a:pt x="8946712" y="150274"/>
                </a:cubicBezTo>
                <a:cubicBezTo>
                  <a:pt x="10102002" y="868029"/>
                  <a:pt x="10483163" y="5954949"/>
                  <a:pt x="9037821" y="6628459"/>
                </a:cubicBezTo>
                <a:cubicBezTo>
                  <a:pt x="7592479" y="7301969"/>
                  <a:pt x="1580053" y="5959866"/>
                  <a:pt x="424763" y="5242111"/>
                </a:cubicBezTo>
                <a:cubicBezTo>
                  <a:pt x="-730527" y="4524356"/>
                  <a:pt x="685754" y="3170569"/>
                  <a:pt x="2106079" y="2321930"/>
                </a:cubicBezTo>
                <a:close/>
              </a:path>
            </a:pathLst>
          </a:custGeom>
          <a:gradFill>
            <a:gsLst>
              <a:gs pos="0">
                <a:srgbClr val="FD7FA6"/>
              </a:gs>
              <a:gs pos="100000">
                <a:srgbClr val="FC5185"/>
              </a:gs>
            </a:gsLst>
            <a:lin ang="5400000" scaled="1"/>
          </a:gradFill>
          <a:ln>
            <a:noFill/>
          </a:ln>
          <a:effectLst>
            <a:outerShdw blurRad="571500" dist="279400" dir="1500000" sx="98000" sy="98000" algn="ctr" rotWithShape="0">
              <a:srgbClr val="000000">
                <a:alpha val="1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Freeform 18"/>
          <p:cNvSpPr/>
          <p:nvPr/>
        </p:nvSpPr>
        <p:spPr>
          <a:xfrm rot="1786815">
            <a:off x="4402421" y="-209263"/>
            <a:ext cx="1155600" cy="1154409"/>
          </a:xfrm>
          <a:custGeom>
            <a:avLst/>
            <a:gdLst>
              <a:gd name="connsiteX0" fmla="*/ 2023067 w 10085733"/>
              <a:gd name="connsiteY0" fmla="*/ 1252443 h 5862878"/>
              <a:gd name="connsiteX1" fmla="*/ 9131790 w 10085733"/>
              <a:gd name="connsiteY1" fmla="*/ 249553 h 5862878"/>
              <a:gd name="connsiteX2" fmla="*/ 9072796 w 10085733"/>
              <a:gd name="connsiteY2" fmla="*/ 5676959 h 5862878"/>
              <a:gd name="connsiteX3" fmla="*/ 459738 w 10085733"/>
              <a:gd name="connsiteY3" fmla="*/ 4290611 h 5862878"/>
              <a:gd name="connsiteX4" fmla="*/ 2023067 w 10085733"/>
              <a:gd name="connsiteY4" fmla="*/ 1252443 h 5862878"/>
              <a:gd name="connsiteX0-1" fmla="*/ 2109809 w 10047348"/>
              <a:gd name="connsiteY0-2" fmla="*/ 1346495 h 5836745"/>
              <a:gd name="connsiteX1-3" fmla="*/ 9100545 w 10047348"/>
              <a:gd name="connsiteY1-4" fmla="*/ 225618 h 5836745"/>
              <a:gd name="connsiteX2-5" fmla="*/ 9041551 w 10047348"/>
              <a:gd name="connsiteY2-6" fmla="*/ 5653024 h 5836745"/>
              <a:gd name="connsiteX3-7" fmla="*/ 428493 w 10047348"/>
              <a:gd name="connsiteY3-8" fmla="*/ 4266676 h 5836745"/>
              <a:gd name="connsiteX4-9" fmla="*/ 2109809 w 10047348"/>
              <a:gd name="connsiteY4-10" fmla="*/ 1346495 h 5836745"/>
              <a:gd name="connsiteX0-11" fmla="*/ 2244108 w 10181647"/>
              <a:gd name="connsiteY0-12" fmla="*/ 1349918 h 5840168"/>
              <a:gd name="connsiteX1-13" fmla="*/ 9234844 w 10181647"/>
              <a:gd name="connsiteY1-14" fmla="*/ 229041 h 5840168"/>
              <a:gd name="connsiteX2-15" fmla="*/ 9175850 w 10181647"/>
              <a:gd name="connsiteY2-16" fmla="*/ 5656447 h 5840168"/>
              <a:gd name="connsiteX3-17" fmla="*/ 562792 w 10181647"/>
              <a:gd name="connsiteY3-18" fmla="*/ 4270099 h 5840168"/>
              <a:gd name="connsiteX4-19" fmla="*/ 2244108 w 10181647"/>
              <a:gd name="connsiteY4-20" fmla="*/ 1349918 h 5840168"/>
              <a:gd name="connsiteX0-21" fmla="*/ 2106079 w 9975452"/>
              <a:gd name="connsiteY0-22" fmla="*/ 2321930 h 6812180"/>
              <a:gd name="connsiteX1-23" fmla="*/ 8946712 w 9975452"/>
              <a:gd name="connsiteY1-24" fmla="*/ 150274 h 6812180"/>
              <a:gd name="connsiteX2-25" fmla="*/ 9037821 w 9975452"/>
              <a:gd name="connsiteY2-26" fmla="*/ 6628459 h 6812180"/>
              <a:gd name="connsiteX3-27" fmla="*/ 424763 w 9975452"/>
              <a:gd name="connsiteY3-28" fmla="*/ 5242111 h 6812180"/>
              <a:gd name="connsiteX4-29" fmla="*/ 2106079 w 9975452"/>
              <a:gd name="connsiteY4-30" fmla="*/ 2321930 h 681218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9975452" h="6812180">
                <a:moveTo>
                  <a:pt x="2106079" y="2321930"/>
                </a:moveTo>
                <a:cubicBezTo>
                  <a:pt x="3526404" y="1473291"/>
                  <a:pt x="7791422" y="-567481"/>
                  <a:pt x="8946712" y="150274"/>
                </a:cubicBezTo>
                <a:cubicBezTo>
                  <a:pt x="10102002" y="868029"/>
                  <a:pt x="10483163" y="5954949"/>
                  <a:pt x="9037821" y="6628459"/>
                </a:cubicBezTo>
                <a:cubicBezTo>
                  <a:pt x="7592479" y="7301969"/>
                  <a:pt x="1580053" y="5959866"/>
                  <a:pt x="424763" y="5242111"/>
                </a:cubicBezTo>
                <a:cubicBezTo>
                  <a:pt x="-730527" y="4524356"/>
                  <a:pt x="685754" y="3170569"/>
                  <a:pt x="2106079" y="2321930"/>
                </a:cubicBezTo>
                <a:close/>
              </a:path>
            </a:pathLst>
          </a:custGeom>
          <a:gradFill>
            <a:gsLst>
              <a:gs pos="0">
                <a:srgbClr val="B0DD7F"/>
              </a:gs>
              <a:gs pos="100000">
                <a:srgbClr val="92D050"/>
              </a:gs>
            </a:gsLst>
            <a:lin ang="5400000" scaled="1"/>
          </a:gradFill>
          <a:ln>
            <a:noFill/>
          </a:ln>
          <a:effectLst>
            <a:outerShdw blurRad="571500" dist="279400" dir="1500000" sx="98000" sy="98000" algn="ctr" rotWithShape="0">
              <a:srgbClr val="000000">
                <a:alpha val="1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Freeform 26"/>
          <p:cNvSpPr/>
          <p:nvPr/>
        </p:nvSpPr>
        <p:spPr>
          <a:xfrm rot="15300000">
            <a:off x="-1500523" y="5866577"/>
            <a:ext cx="5995079" cy="4115120"/>
          </a:xfrm>
          <a:custGeom>
            <a:avLst/>
            <a:gdLst>
              <a:gd name="connsiteX0" fmla="*/ 3996719 w 3996719"/>
              <a:gd name="connsiteY0" fmla="*/ 873949 h 2743413"/>
              <a:gd name="connsiteX1" fmla="*/ 3990075 w 3996719"/>
              <a:gd name="connsiteY1" fmla="*/ 879568 h 2743413"/>
              <a:gd name="connsiteX2" fmla="*/ 3385344 w 3996719"/>
              <a:gd name="connsiteY2" fmla="*/ 1125412 h 2743413"/>
              <a:gd name="connsiteX3" fmla="*/ 1379564 w 3996719"/>
              <a:gd name="connsiteY3" fmla="*/ 859941 h 2743413"/>
              <a:gd name="connsiteX4" fmla="*/ 98766 w 3996719"/>
              <a:gd name="connsiteY4" fmla="*/ 2731936 h 2743413"/>
              <a:gd name="connsiteX5" fmla="*/ 0 w 3996719"/>
              <a:gd name="connsiteY5" fmla="*/ 2743413 h 2743413"/>
              <a:gd name="connsiteX6" fmla="*/ 735096 w 3996719"/>
              <a:gd name="connsiteY6" fmla="*/ 0 h 2743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96719" h="2743413">
                <a:moveTo>
                  <a:pt x="3996719" y="873949"/>
                </a:moveTo>
                <a:lnTo>
                  <a:pt x="3990075" y="879568"/>
                </a:lnTo>
                <a:cubicBezTo>
                  <a:pt x="3801007" y="1019351"/>
                  <a:pt x="3595509" y="1110664"/>
                  <a:pt x="3385344" y="1125412"/>
                </a:cubicBezTo>
                <a:cubicBezTo>
                  <a:pt x="2264466" y="1204070"/>
                  <a:pt x="1964583" y="589554"/>
                  <a:pt x="1379564" y="859941"/>
                </a:cubicBezTo>
                <a:cubicBezTo>
                  <a:pt x="831108" y="1113429"/>
                  <a:pt x="1125211" y="2563783"/>
                  <a:pt x="98766" y="2731936"/>
                </a:cubicBezTo>
                <a:lnTo>
                  <a:pt x="0" y="2743413"/>
                </a:lnTo>
                <a:lnTo>
                  <a:pt x="735096" y="0"/>
                </a:lnTo>
                <a:close/>
              </a:path>
            </a:pathLst>
          </a:custGeom>
          <a:gradFill>
            <a:gsLst>
              <a:gs pos="0">
                <a:srgbClr val="FFD85B"/>
              </a:gs>
              <a:gs pos="100000">
                <a:srgbClr val="FFC207"/>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Freeform 28"/>
          <p:cNvSpPr/>
          <p:nvPr/>
        </p:nvSpPr>
        <p:spPr>
          <a:xfrm rot="12070359" flipV="1">
            <a:off x="13806474" y="-580270"/>
            <a:ext cx="5341578" cy="3621225"/>
          </a:xfrm>
          <a:custGeom>
            <a:avLst/>
            <a:gdLst>
              <a:gd name="connsiteX0" fmla="*/ 3561052 w 3561052"/>
              <a:gd name="connsiteY0" fmla="*/ 1017112 h 2414150"/>
              <a:gd name="connsiteX1" fmla="*/ 935062 w 3561052"/>
              <a:gd name="connsiteY1" fmla="*/ 0 h 2414150"/>
              <a:gd name="connsiteX2" fmla="*/ 0 w 3561052"/>
              <a:gd name="connsiteY2" fmla="*/ 2414150 h 2414150"/>
              <a:gd name="connsiteX3" fmla="*/ 96461 w 3561052"/>
              <a:gd name="connsiteY3" fmla="*/ 2408360 h 2414150"/>
              <a:gd name="connsiteX4" fmla="*/ 1377259 w 3561052"/>
              <a:gd name="connsiteY4" fmla="*/ 818653 h 2414150"/>
              <a:gd name="connsiteX5" fmla="*/ 3383039 w 3561052"/>
              <a:gd name="connsiteY5" fmla="*/ 1044092 h 2414150"/>
              <a:gd name="connsiteX6" fmla="*/ 3487678 w 3561052"/>
              <a:gd name="connsiteY6" fmla="*/ 1032522 h 2414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61052" h="2414150">
                <a:moveTo>
                  <a:pt x="3561052" y="1017112"/>
                </a:moveTo>
                <a:lnTo>
                  <a:pt x="935062" y="0"/>
                </a:lnTo>
                <a:lnTo>
                  <a:pt x="0" y="2414150"/>
                </a:lnTo>
                <a:lnTo>
                  <a:pt x="96461" y="2408360"/>
                </a:lnTo>
                <a:cubicBezTo>
                  <a:pt x="1122907" y="2265564"/>
                  <a:pt x="828804" y="1033916"/>
                  <a:pt x="1377259" y="818653"/>
                </a:cubicBezTo>
                <a:cubicBezTo>
                  <a:pt x="1962278" y="589039"/>
                  <a:pt x="2262161" y="1110889"/>
                  <a:pt x="3383039" y="1044092"/>
                </a:cubicBezTo>
                <a:cubicBezTo>
                  <a:pt x="3418066" y="1042005"/>
                  <a:pt x="3452964" y="1038111"/>
                  <a:pt x="3487678" y="1032522"/>
                </a:cubicBezTo>
                <a:close/>
              </a:path>
            </a:pathLst>
          </a:custGeom>
          <a:gradFill>
            <a:gsLst>
              <a:gs pos="0">
                <a:srgbClr val="FFD85B"/>
              </a:gs>
              <a:gs pos="100000">
                <a:srgbClr val="FFC207"/>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27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TextBox 12"/>
          <p:cNvSpPr txBox="1"/>
          <p:nvPr/>
        </p:nvSpPr>
        <p:spPr>
          <a:xfrm>
            <a:off x="4494189" y="4308866"/>
            <a:ext cx="8486775" cy="19380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GB" sz="12000" b="1" i="0" u="none" strike="noStrike" kern="1200" cap="none" spc="0" normalizeH="0" baseline="0" noProof="0" dirty="0">
                <a:ln>
                  <a:noFill/>
                </a:ln>
                <a:solidFill>
                  <a:srgbClr val="A0D666"/>
                </a:solidFill>
                <a:effectLst/>
                <a:uLnTx/>
                <a:uFillTx/>
                <a:latin typeface="Tw Cen MT" panose="020B0602020104020603" pitchFamily="34" charset="0"/>
                <a:cs typeface="Poppins" panose="00000500000000000000" pitchFamily="2" charset="0"/>
              </a:rPr>
              <a:t>SIÊU NHANH</a:t>
            </a:r>
            <a:endParaRPr kumimoji="0" lang="en-US" sz="12000" b="1" i="0" u="none" strike="noStrike" kern="1200" cap="none" spc="0" normalizeH="0" baseline="0" noProof="0" dirty="0">
              <a:ln>
                <a:noFill/>
              </a:ln>
              <a:solidFill>
                <a:srgbClr val="A0D666"/>
              </a:solidFill>
              <a:effectLst/>
              <a:uLnTx/>
              <a:uFillTx/>
              <a:latin typeface="Tw Cen MT" panose="020B0602020104020603" pitchFamily="34" charset="0"/>
              <a:cs typeface="Poppins" panose="00000500000000000000" pitchFamily="2" charset="0"/>
            </a:endParaRPr>
          </a:p>
        </p:txBody>
      </p:sp>
      <p:sp>
        <p:nvSpPr>
          <p:cNvPr id="2" name="Rectangle 1"/>
          <p:cNvSpPr/>
          <p:nvPr/>
        </p:nvSpPr>
        <p:spPr>
          <a:xfrm>
            <a:off x="2058434" y="4000536"/>
            <a:ext cx="15119525" cy="508002"/>
          </a:xfrm>
          <a:prstGeom prst="rect">
            <a:avLst/>
          </a:pr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00"/>
          </a:p>
        </p:txBody>
      </p:sp>
      <p:sp>
        <p:nvSpPr>
          <p:cNvPr id="10" name="TextBox 9"/>
          <p:cNvSpPr txBox="1"/>
          <p:nvPr/>
        </p:nvSpPr>
        <p:spPr>
          <a:xfrm>
            <a:off x="1990061" y="2510997"/>
            <a:ext cx="14851380" cy="175323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GB" sz="10800" b="1" i="0" u="none" strike="noStrike" kern="1200" cap="none" spc="0" normalizeH="0" baseline="0" noProof="0" dirty="0">
                <a:ln>
                  <a:noFill/>
                </a:ln>
                <a:solidFill>
                  <a:srgbClr val="FC5185"/>
                </a:solidFill>
                <a:effectLst/>
                <a:uLnTx/>
                <a:uFillTx/>
                <a:latin typeface="Bahnschrift Condensed" panose="020B0502040204020203" pitchFamily="34" charset="0"/>
                <a:cs typeface="Poppins" panose="00000500000000000000" pitchFamily="2" charset="0"/>
              </a:rPr>
              <a:t>CÂU HỎI TRẮC NGHIỆM</a:t>
            </a:r>
            <a:endParaRPr kumimoji="0" lang="en-US" sz="10800" b="1" i="0" u="none" strike="noStrike" kern="1200" cap="none" spc="0" normalizeH="0" baseline="0" noProof="0" dirty="0">
              <a:ln>
                <a:noFill/>
              </a:ln>
              <a:solidFill>
                <a:prstClr val="black">
                  <a:lumMod val="75000"/>
                  <a:lumOff val="25000"/>
                </a:prstClr>
              </a:solidFill>
              <a:effectLst/>
              <a:uLnTx/>
              <a:uFillTx/>
              <a:latin typeface="Bahnschrift Condensed" panose="020B0502040204020203" pitchFamily="34" charset="0"/>
              <a:cs typeface="Poppins" panose="00000500000000000000" pitchFamily="2" charset="0"/>
            </a:endParaRPr>
          </a:p>
        </p:txBody>
      </p:sp>
      <p:grpSp>
        <p:nvGrpSpPr>
          <p:cNvPr id="561" name="Group 560"/>
          <p:cNvGrpSpPr/>
          <p:nvPr/>
        </p:nvGrpSpPr>
        <p:grpSpPr>
          <a:xfrm>
            <a:off x="2244090" y="10945250"/>
            <a:ext cx="2863553" cy="2601275"/>
            <a:chOff x="3537877" y="5197829"/>
            <a:chExt cx="808953" cy="808645"/>
          </a:xfrm>
        </p:grpSpPr>
        <p:sp>
          <p:nvSpPr>
            <p:cNvPr id="562" name="Freeform: Shape 561"/>
            <p:cNvSpPr/>
            <p:nvPr/>
          </p:nvSpPr>
          <p:spPr>
            <a:xfrm flipV="1">
              <a:off x="3552179" y="5710436"/>
              <a:ext cx="281756" cy="281775"/>
            </a:xfrm>
            <a:custGeom>
              <a:avLst/>
              <a:gdLst>
                <a:gd name="connsiteX0" fmla="*/ 281618 w 281756"/>
                <a:gd name="connsiteY0" fmla="*/ 105638 h 281775"/>
                <a:gd name="connsiteX1" fmla="*/ 281270 w 281756"/>
                <a:gd name="connsiteY1" fmla="*/ 105281 h 281775"/>
                <a:gd name="connsiteX2" fmla="*/ 105813 w 281756"/>
                <a:gd name="connsiteY2" fmla="*/ 7189 h 281775"/>
                <a:gd name="connsiteX3" fmla="*/ 122744 w 281756"/>
                <a:gd name="connsiteY3" fmla="*/ 57760 h 281775"/>
                <a:gd name="connsiteX4" fmla="*/ -138 w 281756"/>
                <a:gd name="connsiteY4" fmla="*/ 367 h 281775"/>
                <a:gd name="connsiteX5" fmla="*/ 57195 w 281756"/>
                <a:gd name="connsiteY5" fmla="*/ 123314 h 281775"/>
                <a:gd name="connsiteX6" fmla="*/ 6668 w 281756"/>
                <a:gd name="connsiteY6" fmla="*/ 106323 h 281775"/>
                <a:gd name="connsiteX7" fmla="*/ 104696 w 281756"/>
                <a:gd name="connsiteY7" fmla="*/ 281850 h 281775"/>
                <a:gd name="connsiteX8" fmla="*/ 105108 w 281756"/>
                <a:gd name="connsiteY8" fmla="*/ 282142 h 281775"/>
                <a:gd name="connsiteX9" fmla="*/ 281618 w 281756"/>
                <a:gd name="connsiteY9" fmla="*/ 105638 h 28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1756" h="281775">
                  <a:moveTo>
                    <a:pt x="281618" y="105638"/>
                  </a:moveTo>
                  <a:lnTo>
                    <a:pt x="281270" y="105281"/>
                  </a:lnTo>
                  <a:cubicBezTo>
                    <a:pt x="205716" y="29716"/>
                    <a:pt x="105813" y="7189"/>
                    <a:pt x="105813" y="7189"/>
                  </a:cubicBezTo>
                  <a:cubicBezTo>
                    <a:pt x="105813" y="7189"/>
                    <a:pt x="110515" y="28000"/>
                    <a:pt x="122744" y="57760"/>
                  </a:cubicBezTo>
                  <a:cubicBezTo>
                    <a:pt x="69003" y="20712"/>
                    <a:pt x="15549" y="4544"/>
                    <a:pt x="-138" y="367"/>
                  </a:cubicBezTo>
                  <a:cubicBezTo>
                    <a:pt x="3970" y="16128"/>
                    <a:pt x="20142" y="69568"/>
                    <a:pt x="57195" y="123314"/>
                  </a:cubicBezTo>
                  <a:cubicBezTo>
                    <a:pt x="27430" y="111085"/>
                    <a:pt x="6668" y="106323"/>
                    <a:pt x="6668" y="106323"/>
                  </a:cubicBezTo>
                  <a:cubicBezTo>
                    <a:pt x="6668" y="106323"/>
                    <a:pt x="29146" y="206285"/>
                    <a:pt x="104696" y="281850"/>
                  </a:cubicBezTo>
                  <a:lnTo>
                    <a:pt x="105108" y="282142"/>
                  </a:lnTo>
                  <a:lnTo>
                    <a:pt x="281618" y="105638"/>
                  </a:lnTo>
                </a:path>
              </a:pathLst>
            </a:custGeom>
            <a:solidFill>
              <a:srgbClr val="EF792A"/>
            </a:solidFill>
            <a:ln w="1270" cap="flat">
              <a:noFill/>
              <a:prstDash val="solid"/>
              <a:miter/>
            </a:ln>
          </p:spPr>
          <p:txBody>
            <a:bodyPr rtlCol="0" anchor="ctr"/>
            <a:lstStyle/>
            <a:p>
              <a:endParaRPr lang="en-US" sz="2100"/>
            </a:p>
          </p:txBody>
        </p:sp>
        <p:sp>
          <p:nvSpPr>
            <p:cNvPr id="563" name="Freeform: Shape 562"/>
            <p:cNvSpPr/>
            <p:nvPr/>
          </p:nvSpPr>
          <p:spPr>
            <a:xfrm flipV="1">
              <a:off x="3623914" y="5721206"/>
              <a:ext cx="199270" cy="199275"/>
            </a:xfrm>
            <a:custGeom>
              <a:avLst/>
              <a:gdLst>
                <a:gd name="connsiteX0" fmla="*/ 199111 w 199270"/>
                <a:gd name="connsiteY0" fmla="*/ 44621 h 199275"/>
                <a:gd name="connsiteX1" fmla="*/ 105796 w 199270"/>
                <a:gd name="connsiteY1" fmla="*/ 7171 h 199275"/>
                <a:gd name="connsiteX2" fmla="*/ 122722 w 199270"/>
                <a:gd name="connsiteY2" fmla="*/ 57727 h 199275"/>
                <a:gd name="connsiteX3" fmla="*/ -159 w 199270"/>
                <a:gd name="connsiteY3" fmla="*/ 340 h 199275"/>
                <a:gd name="connsiteX4" fmla="*/ 57164 w 199270"/>
                <a:gd name="connsiteY4" fmla="*/ 123286 h 199275"/>
                <a:gd name="connsiteX5" fmla="*/ 6652 w 199270"/>
                <a:gd name="connsiteY5" fmla="*/ 106305 h 199275"/>
                <a:gd name="connsiteX6" fmla="*/ 44117 w 199270"/>
                <a:gd name="connsiteY6" fmla="*/ 199615 h 199275"/>
                <a:gd name="connsiteX7" fmla="*/ 199111 w 199270"/>
                <a:gd name="connsiteY7" fmla="*/ 44621 h 19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9270" h="199275">
                  <a:moveTo>
                    <a:pt x="199111" y="44621"/>
                  </a:moveTo>
                  <a:cubicBezTo>
                    <a:pt x="148485" y="16939"/>
                    <a:pt x="105796" y="7171"/>
                    <a:pt x="105796" y="7171"/>
                  </a:cubicBezTo>
                  <a:cubicBezTo>
                    <a:pt x="105796" y="7171"/>
                    <a:pt x="110553" y="28051"/>
                    <a:pt x="122722" y="57727"/>
                  </a:cubicBezTo>
                  <a:cubicBezTo>
                    <a:pt x="68981" y="20694"/>
                    <a:pt x="15607" y="4582"/>
                    <a:pt x="-159" y="340"/>
                  </a:cubicBezTo>
                  <a:cubicBezTo>
                    <a:pt x="4008" y="16166"/>
                    <a:pt x="20115" y="69540"/>
                    <a:pt x="57164" y="123286"/>
                  </a:cubicBezTo>
                  <a:cubicBezTo>
                    <a:pt x="27473" y="111132"/>
                    <a:pt x="6652" y="106305"/>
                    <a:pt x="6652" y="106305"/>
                  </a:cubicBezTo>
                  <a:cubicBezTo>
                    <a:pt x="6652" y="106305"/>
                    <a:pt x="16420" y="149003"/>
                    <a:pt x="44117" y="199615"/>
                  </a:cubicBezTo>
                  <a:lnTo>
                    <a:pt x="199111" y="44621"/>
                  </a:lnTo>
                </a:path>
              </a:pathLst>
            </a:custGeom>
            <a:solidFill>
              <a:srgbClr val="F1911D"/>
            </a:solidFill>
            <a:ln w="1270" cap="flat">
              <a:noFill/>
              <a:prstDash val="solid"/>
              <a:miter/>
            </a:ln>
          </p:spPr>
          <p:txBody>
            <a:bodyPr rtlCol="0" anchor="ctr"/>
            <a:lstStyle/>
            <a:p>
              <a:endParaRPr lang="en-US" sz="2100"/>
            </a:p>
          </p:txBody>
        </p:sp>
        <p:sp>
          <p:nvSpPr>
            <p:cNvPr id="564" name="Freeform: Shape 563"/>
            <p:cNvSpPr/>
            <p:nvPr/>
          </p:nvSpPr>
          <p:spPr>
            <a:xfrm flipV="1">
              <a:off x="3663651" y="5404172"/>
              <a:ext cx="476567" cy="476548"/>
            </a:xfrm>
            <a:custGeom>
              <a:avLst/>
              <a:gdLst>
                <a:gd name="connsiteX0" fmla="*/ 182826 w 476567"/>
                <a:gd name="connsiteY0" fmla="*/ 181 h 476548"/>
                <a:gd name="connsiteX1" fmla="*/ -280 w 476567"/>
                <a:gd name="connsiteY1" fmla="*/ 183279 h 476548"/>
                <a:gd name="connsiteX2" fmla="*/ 60168 w 476567"/>
                <a:gd name="connsiteY2" fmla="*/ 241367 h 476548"/>
                <a:gd name="connsiteX3" fmla="*/ 180123 w 476567"/>
                <a:gd name="connsiteY3" fmla="*/ 343334 h 476548"/>
                <a:gd name="connsiteX4" fmla="*/ 180182 w 476567"/>
                <a:gd name="connsiteY4" fmla="*/ 343389 h 476548"/>
                <a:gd name="connsiteX5" fmla="*/ 209527 w 476567"/>
                <a:gd name="connsiteY5" fmla="*/ 365559 h 476548"/>
                <a:gd name="connsiteX6" fmla="*/ 313954 w 476567"/>
                <a:gd name="connsiteY6" fmla="*/ 434129 h 476548"/>
                <a:gd name="connsiteX7" fmla="*/ 347951 w 476567"/>
                <a:gd name="connsiteY7" fmla="*/ 451769 h 476548"/>
                <a:gd name="connsiteX8" fmla="*/ 465203 w 476567"/>
                <a:gd name="connsiteY8" fmla="*/ 465635 h 476548"/>
                <a:gd name="connsiteX9" fmla="*/ 451313 w 476567"/>
                <a:gd name="connsiteY9" fmla="*/ 348404 h 476548"/>
                <a:gd name="connsiteX10" fmla="*/ 433741 w 476567"/>
                <a:gd name="connsiteY10" fmla="*/ 314580 h 476548"/>
                <a:gd name="connsiteX11" fmla="*/ 365126 w 476567"/>
                <a:gd name="connsiteY11" fmla="*/ 209974 h 476548"/>
                <a:gd name="connsiteX12" fmla="*/ 342941 w 476567"/>
                <a:gd name="connsiteY12" fmla="*/ 180635 h 476548"/>
                <a:gd name="connsiteX13" fmla="*/ 240920 w 476567"/>
                <a:gd name="connsiteY13" fmla="*/ 60620 h 476548"/>
                <a:gd name="connsiteX14" fmla="*/ 182826 w 476567"/>
                <a:gd name="connsiteY14" fmla="*/ 181 h 476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567" h="476548">
                  <a:moveTo>
                    <a:pt x="182826" y="181"/>
                  </a:moveTo>
                  <a:lnTo>
                    <a:pt x="-280" y="183279"/>
                  </a:lnTo>
                  <a:cubicBezTo>
                    <a:pt x="19895" y="203455"/>
                    <a:pt x="40126" y="222862"/>
                    <a:pt x="60168" y="241367"/>
                  </a:cubicBezTo>
                  <a:cubicBezTo>
                    <a:pt x="101155" y="279189"/>
                    <a:pt x="141502" y="313414"/>
                    <a:pt x="180123" y="343334"/>
                  </a:cubicBezTo>
                  <a:lnTo>
                    <a:pt x="180182" y="343389"/>
                  </a:lnTo>
                  <a:cubicBezTo>
                    <a:pt x="190006" y="351092"/>
                    <a:pt x="199877" y="358509"/>
                    <a:pt x="209527" y="365559"/>
                  </a:cubicBezTo>
                  <a:cubicBezTo>
                    <a:pt x="246797" y="393195"/>
                    <a:pt x="282086" y="416259"/>
                    <a:pt x="313954" y="434129"/>
                  </a:cubicBezTo>
                  <a:cubicBezTo>
                    <a:pt x="325776" y="440771"/>
                    <a:pt x="337136" y="446585"/>
                    <a:pt x="347951" y="451769"/>
                  </a:cubicBezTo>
                  <a:cubicBezTo>
                    <a:pt x="404050" y="478449"/>
                    <a:pt x="446028" y="484814"/>
                    <a:pt x="465203" y="465635"/>
                  </a:cubicBezTo>
                  <a:cubicBezTo>
                    <a:pt x="484362" y="446472"/>
                    <a:pt x="478017" y="404497"/>
                    <a:pt x="451313" y="348404"/>
                  </a:cubicBezTo>
                  <a:cubicBezTo>
                    <a:pt x="446202" y="337633"/>
                    <a:pt x="440309" y="326343"/>
                    <a:pt x="433741" y="314580"/>
                  </a:cubicBezTo>
                  <a:cubicBezTo>
                    <a:pt x="415866" y="282716"/>
                    <a:pt x="392748" y="247374"/>
                    <a:pt x="365126" y="209974"/>
                  </a:cubicBezTo>
                  <a:cubicBezTo>
                    <a:pt x="358047" y="200345"/>
                    <a:pt x="350580" y="190503"/>
                    <a:pt x="342941" y="180635"/>
                  </a:cubicBezTo>
                  <a:cubicBezTo>
                    <a:pt x="313011" y="142014"/>
                    <a:pt x="278737" y="101603"/>
                    <a:pt x="240920" y="60620"/>
                  </a:cubicBezTo>
                  <a:cubicBezTo>
                    <a:pt x="222415" y="40568"/>
                    <a:pt x="202993" y="20347"/>
                    <a:pt x="182826" y="181"/>
                  </a:cubicBezTo>
                </a:path>
              </a:pathLst>
            </a:custGeom>
            <a:solidFill>
              <a:srgbClr val="D72E2E"/>
            </a:solidFill>
            <a:ln w="1270" cap="flat">
              <a:noFill/>
              <a:prstDash val="solid"/>
              <a:miter/>
            </a:ln>
          </p:spPr>
          <p:txBody>
            <a:bodyPr rtlCol="0" anchor="ctr"/>
            <a:lstStyle/>
            <a:p>
              <a:endParaRPr lang="en-US" sz="2100"/>
            </a:p>
          </p:txBody>
        </p:sp>
        <p:sp>
          <p:nvSpPr>
            <p:cNvPr id="565" name="Freeform: Shape 564"/>
            <p:cNvSpPr/>
            <p:nvPr/>
          </p:nvSpPr>
          <p:spPr>
            <a:xfrm flipV="1">
              <a:off x="3713409" y="5412897"/>
              <a:ext cx="418085" cy="418025"/>
            </a:xfrm>
            <a:custGeom>
              <a:avLst/>
              <a:gdLst>
                <a:gd name="connsiteX0" fmla="*/ 83248 w 418085"/>
                <a:gd name="connsiteY0" fmla="*/ 163 h 418025"/>
                <a:gd name="connsiteX1" fmla="*/ -294 w 418085"/>
                <a:gd name="connsiteY1" fmla="*/ 83714 h 418025"/>
                <a:gd name="connsiteX2" fmla="*/ 59549 w 418085"/>
                <a:gd name="connsiteY2" fmla="*/ 142402 h 418025"/>
                <a:gd name="connsiteX3" fmla="*/ 137520 w 418085"/>
                <a:gd name="connsiteY3" fmla="*/ 215898 h 418025"/>
                <a:gd name="connsiteX4" fmla="*/ 154636 w 418085"/>
                <a:gd name="connsiteY4" fmla="*/ 231377 h 418025"/>
                <a:gd name="connsiteX5" fmla="*/ 172510 w 418085"/>
                <a:gd name="connsiteY5" fmla="*/ 247470 h 418025"/>
                <a:gd name="connsiteX6" fmla="*/ 302347 w 418085"/>
                <a:gd name="connsiteY6" fmla="*/ 356030 h 418025"/>
                <a:gd name="connsiteX7" fmla="*/ 321745 w 418085"/>
                <a:gd name="connsiteY7" fmla="*/ 370605 h 418025"/>
                <a:gd name="connsiteX8" fmla="*/ 340735 w 418085"/>
                <a:gd name="connsiteY8" fmla="*/ 384069 h 418025"/>
                <a:gd name="connsiteX9" fmla="*/ 415431 w 418085"/>
                <a:gd name="connsiteY9" fmla="*/ 415819 h 418025"/>
                <a:gd name="connsiteX10" fmla="*/ 383598 w 418085"/>
                <a:gd name="connsiteY10" fmla="*/ 341197 h 418025"/>
                <a:gd name="connsiteX11" fmla="*/ 370203 w 418085"/>
                <a:gd name="connsiteY11" fmla="*/ 322286 h 418025"/>
                <a:gd name="connsiteX12" fmla="*/ 355627 w 418085"/>
                <a:gd name="connsiteY12" fmla="*/ 302749 h 418025"/>
                <a:gd name="connsiteX13" fmla="*/ 343572 w 418085"/>
                <a:gd name="connsiteY13" fmla="*/ 287168 h 418025"/>
                <a:gd name="connsiteX14" fmla="*/ 288060 w 418085"/>
                <a:gd name="connsiteY14" fmla="*/ 219793 h 418025"/>
                <a:gd name="connsiteX15" fmla="*/ 247008 w 418085"/>
                <a:gd name="connsiteY15" fmla="*/ 172981 h 418025"/>
                <a:gd name="connsiteX16" fmla="*/ 230845 w 418085"/>
                <a:gd name="connsiteY16" fmla="*/ 155039 h 418025"/>
                <a:gd name="connsiteX17" fmla="*/ 215432 w 418085"/>
                <a:gd name="connsiteY17" fmla="*/ 137983 h 418025"/>
                <a:gd name="connsiteX18" fmla="*/ 141936 w 418085"/>
                <a:gd name="connsiteY18" fmla="*/ 60016 h 418025"/>
                <a:gd name="connsiteX19" fmla="*/ 83248 w 418085"/>
                <a:gd name="connsiteY19" fmla="*/ 163 h 418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18085" h="418025">
                  <a:moveTo>
                    <a:pt x="83248" y="163"/>
                  </a:moveTo>
                  <a:lnTo>
                    <a:pt x="-294" y="83714"/>
                  </a:lnTo>
                  <a:cubicBezTo>
                    <a:pt x="19872" y="103881"/>
                    <a:pt x="39864" y="123531"/>
                    <a:pt x="59549" y="142402"/>
                  </a:cubicBezTo>
                  <a:cubicBezTo>
                    <a:pt x="86309" y="168219"/>
                    <a:pt x="112418" y="192806"/>
                    <a:pt x="137520" y="215898"/>
                  </a:cubicBezTo>
                  <a:cubicBezTo>
                    <a:pt x="143290" y="221063"/>
                    <a:pt x="149005" y="226312"/>
                    <a:pt x="154636" y="231377"/>
                  </a:cubicBezTo>
                  <a:cubicBezTo>
                    <a:pt x="160638" y="236889"/>
                    <a:pt x="166631" y="242187"/>
                    <a:pt x="172510" y="247470"/>
                  </a:cubicBezTo>
                  <a:cubicBezTo>
                    <a:pt x="221077" y="290878"/>
                    <a:pt x="265299" y="327808"/>
                    <a:pt x="302347" y="356030"/>
                  </a:cubicBezTo>
                  <a:cubicBezTo>
                    <a:pt x="309045" y="361200"/>
                    <a:pt x="315568" y="366086"/>
                    <a:pt x="321745" y="370605"/>
                  </a:cubicBezTo>
                  <a:cubicBezTo>
                    <a:pt x="328392" y="375487"/>
                    <a:pt x="334742" y="379956"/>
                    <a:pt x="340735" y="384069"/>
                  </a:cubicBezTo>
                  <a:cubicBezTo>
                    <a:pt x="380839" y="411592"/>
                    <a:pt x="407543" y="423707"/>
                    <a:pt x="415431" y="415819"/>
                  </a:cubicBezTo>
                  <a:cubicBezTo>
                    <a:pt x="423304" y="407946"/>
                    <a:pt x="411176" y="381252"/>
                    <a:pt x="383598" y="341197"/>
                  </a:cubicBezTo>
                  <a:cubicBezTo>
                    <a:pt x="379489" y="335214"/>
                    <a:pt x="375025" y="328864"/>
                    <a:pt x="370203" y="322286"/>
                  </a:cubicBezTo>
                  <a:cubicBezTo>
                    <a:pt x="365609" y="316050"/>
                    <a:pt x="360738" y="309521"/>
                    <a:pt x="355627" y="302749"/>
                  </a:cubicBezTo>
                  <a:cubicBezTo>
                    <a:pt x="351744" y="297685"/>
                    <a:pt x="347739" y="292516"/>
                    <a:pt x="343572" y="287168"/>
                  </a:cubicBezTo>
                  <a:cubicBezTo>
                    <a:pt x="327276" y="266520"/>
                    <a:pt x="308712" y="243952"/>
                    <a:pt x="288060" y="219793"/>
                  </a:cubicBezTo>
                  <a:cubicBezTo>
                    <a:pt x="275172" y="204786"/>
                    <a:pt x="261420" y="189150"/>
                    <a:pt x="247008" y="172981"/>
                  </a:cubicBezTo>
                  <a:cubicBezTo>
                    <a:pt x="241715" y="167088"/>
                    <a:pt x="236367" y="161046"/>
                    <a:pt x="230845" y="155039"/>
                  </a:cubicBezTo>
                  <a:cubicBezTo>
                    <a:pt x="225790" y="149397"/>
                    <a:pt x="220616" y="143747"/>
                    <a:pt x="215432" y="137983"/>
                  </a:cubicBezTo>
                  <a:cubicBezTo>
                    <a:pt x="192339" y="112885"/>
                    <a:pt x="167748" y="86790"/>
                    <a:pt x="141936" y="60016"/>
                  </a:cubicBezTo>
                  <a:cubicBezTo>
                    <a:pt x="123074" y="40331"/>
                    <a:pt x="103424" y="20344"/>
                    <a:pt x="83248" y="163"/>
                  </a:cubicBezTo>
                </a:path>
              </a:pathLst>
            </a:custGeom>
            <a:solidFill>
              <a:srgbClr val="E6383B"/>
            </a:solidFill>
            <a:ln w="1270" cap="flat">
              <a:noFill/>
              <a:prstDash val="solid"/>
              <a:miter/>
            </a:ln>
          </p:spPr>
          <p:txBody>
            <a:bodyPr rtlCol="0" anchor="ctr"/>
            <a:lstStyle/>
            <a:p>
              <a:endParaRPr lang="en-US" sz="2100"/>
            </a:p>
          </p:txBody>
        </p:sp>
        <p:sp>
          <p:nvSpPr>
            <p:cNvPr id="566" name="Freeform: Shape 565"/>
            <p:cNvSpPr/>
            <p:nvPr/>
          </p:nvSpPr>
          <p:spPr>
            <a:xfrm flipV="1">
              <a:off x="3662947" y="5197829"/>
              <a:ext cx="683625" cy="683550"/>
            </a:xfrm>
            <a:custGeom>
              <a:avLst/>
              <a:gdLst>
                <a:gd name="connsiteX0" fmla="*/ 497215 w 683625"/>
                <a:gd name="connsiteY0" fmla="*/ 194667 h 683550"/>
                <a:gd name="connsiteX1" fmla="*/ 302648 w 683625"/>
                <a:gd name="connsiteY1" fmla="*/ 89 h 683550"/>
                <a:gd name="connsiteX2" fmla="*/ -351 w 683625"/>
                <a:gd name="connsiteY2" fmla="*/ 303082 h 683550"/>
                <a:gd name="connsiteX3" fmla="*/ 194227 w 683625"/>
                <a:gd name="connsiteY3" fmla="*/ 497675 h 683550"/>
                <a:gd name="connsiteX4" fmla="*/ 666210 w 683625"/>
                <a:gd name="connsiteY4" fmla="*/ 683054 h 683550"/>
                <a:gd name="connsiteX5" fmla="*/ 666507 w 683625"/>
                <a:gd name="connsiteY5" fmla="*/ 683119 h 683550"/>
                <a:gd name="connsiteX6" fmla="*/ 683275 w 683625"/>
                <a:gd name="connsiteY6" fmla="*/ 683640 h 683550"/>
                <a:gd name="connsiteX7" fmla="*/ 683275 w 683625"/>
                <a:gd name="connsiteY7" fmla="*/ 683525 h 683550"/>
                <a:gd name="connsiteX8" fmla="*/ 683275 w 683625"/>
                <a:gd name="connsiteY8" fmla="*/ 683421 h 683550"/>
                <a:gd name="connsiteX9" fmla="*/ 683275 w 683625"/>
                <a:gd name="connsiteY9" fmla="*/ 682955 h 683550"/>
                <a:gd name="connsiteX10" fmla="*/ 683210 w 683625"/>
                <a:gd name="connsiteY10" fmla="*/ 680654 h 683550"/>
                <a:gd name="connsiteX11" fmla="*/ 683150 w 683625"/>
                <a:gd name="connsiteY11" fmla="*/ 680465 h 683550"/>
                <a:gd name="connsiteX12" fmla="*/ 663441 w 683625"/>
                <a:gd name="connsiteY12" fmla="*/ 523661 h 683550"/>
                <a:gd name="connsiteX13" fmla="*/ 497215 w 683625"/>
                <a:gd name="connsiteY13" fmla="*/ 194667 h 68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83625" h="683550">
                  <a:moveTo>
                    <a:pt x="497215" y="194667"/>
                  </a:moveTo>
                  <a:lnTo>
                    <a:pt x="302648" y="89"/>
                  </a:lnTo>
                  <a:lnTo>
                    <a:pt x="-351" y="303082"/>
                  </a:lnTo>
                  <a:lnTo>
                    <a:pt x="194227" y="497675"/>
                  </a:lnTo>
                  <a:cubicBezTo>
                    <a:pt x="354166" y="657605"/>
                    <a:pt x="599658" y="680009"/>
                    <a:pt x="666210" y="683054"/>
                  </a:cubicBezTo>
                  <a:lnTo>
                    <a:pt x="666507" y="683119"/>
                  </a:lnTo>
                  <a:cubicBezTo>
                    <a:pt x="677263" y="683650"/>
                    <a:pt x="683275" y="683640"/>
                    <a:pt x="683275" y="683640"/>
                  </a:cubicBezTo>
                  <a:lnTo>
                    <a:pt x="683275" y="683525"/>
                  </a:lnTo>
                  <a:lnTo>
                    <a:pt x="683275" y="683421"/>
                  </a:lnTo>
                  <a:lnTo>
                    <a:pt x="683275" y="682955"/>
                  </a:lnTo>
                  <a:lnTo>
                    <a:pt x="683210" y="680654"/>
                  </a:lnTo>
                  <a:lnTo>
                    <a:pt x="683150" y="680465"/>
                  </a:lnTo>
                  <a:cubicBezTo>
                    <a:pt x="682967" y="666302"/>
                    <a:pt x="680859" y="603973"/>
                    <a:pt x="663441" y="523661"/>
                  </a:cubicBezTo>
                  <a:cubicBezTo>
                    <a:pt x="641464" y="422402"/>
                    <a:pt x="595054" y="292506"/>
                    <a:pt x="497215" y="194667"/>
                  </a:cubicBezTo>
                </a:path>
              </a:pathLst>
            </a:custGeom>
            <a:solidFill>
              <a:srgbClr val="B5C6C3"/>
            </a:solidFill>
            <a:ln w="1270" cap="flat">
              <a:noFill/>
              <a:prstDash val="solid"/>
              <a:miter/>
            </a:ln>
          </p:spPr>
          <p:txBody>
            <a:bodyPr rtlCol="0" anchor="ctr"/>
            <a:lstStyle/>
            <a:p>
              <a:endParaRPr lang="en-US" sz="2100" dirty="0"/>
            </a:p>
          </p:txBody>
        </p:sp>
        <p:sp>
          <p:nvSpPr>
            <p:cNvPr id="567" name="Freeform: Shape 566"/>
            <p:cNvSpPr/>
            <p:nvPr/>
          </p:nvSpPr>
          <p:spPr>
            <a:xfrm flipV="1">
              <a:off x="3862841" y="5446719"/>
              <a:ext cx="234795" cy="234799"/>
            </a:xfrm>
            <a:custGeom>
              <a:avLst/>
              <a:gdLst>
                <a:gd name="connsiteX0" fmla="*/ 200079 w 234795"/>
                <a:gd name="connsiteY0" fmla="*/ 34501 h 234799"/>
                <a:gd name="connsiteX1" fmla="*/ 34037 w 234795"/>
                <a:gd name="connsiteY1" fmla="*/ 34491 h 234799"/>
                <a:gd name="connsiteX2" fmla="*/ 34061 w 234795"/>
                <a:gd name="connsiteY2" fmla="*/ 200529 h 234799"/>
                <a:gd name="connsiteX3" fmla="*/ 200079 w 234795"/>
                <a:gd name="connsiteY3" fmla="*/ 200543 h 234799"/>
                <a:gd name="connsiteX4" fmla="*/ 200079 w 234795"/>
                <a:gd name="connsiteY4" fmla="*/ 34501 h 234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795" h="234799">
                  <a:moveTo>
                    <a:pt x="200079" y="34501"/>
                  </a:moveTo>
                  <a:cubicBezTo>
                    <a:pt x="154225" y="-11344"/>
                    <a:pt x="79890" y="-11358"/>
                    <a:pt x="34037" y="34491"/>
                  </a:cubicBezTo>
                  <a:cubicBezTo>
                    <a:pt x="-11802" y="80335"/>
                    <a:pt x="-11787" y="154669"/>
                    <a:pt x="34061" y="200529"/>
                  </a:cubicBezTo>
                  <a:cubicBezTo>
                    <a:pt x="79900" y="246362"/>
                    <a:pt x="154239" y="246377"/>
                    <a:pt x="200079" y="200543"/>
                  </a:cubicBezTo>
                  <a:cubicBezTo>
                    <a:pt x="245928" y="154679"/>
                    <a:pt x="245918" y="80335"/>
                    <a:pt x="200079" y="34501"/>
                  </a:cubicBezTo>
                </a:path>
              </a:pathLst>
            </a:custGeom>
            <a:solidFill>
              <a:srgbClr val="D7EAE7"/>
            </a:solidFill>
            <a:ln w="1270" cap="flat">
              <a:noFill/>
              <a:prstDash val="solid"/>
              <a:miter/>
            </a:ln>
          </p:spPr>
          <p:txBody>
            <a:bodyPr rtlCol="0" anchor="ctr"/>
            <a:lstStyle/>
            <a:p>
              <a:endParaRPr lang="en-US" sz="2100"/>
            </a:p>
          </p:txBody>
        </p:sp>
        <p:sp>
          <p:nvSpPr>
            <p:cNvPr id="568" name="Freeform: Shape 567"/>
            <p:cNvSpPr/>
            <p:nvPr/>
          </p:nvSpPr>
          <p:spPr>
            <a:xfrm flipV="1">
              <a:off x="3841563" y="5425465"/>
              <a:ext cx="277323" cy="277347"/>
            </a:xfrm>
            <a:custGeom>
              <a:avLst/>
              <a:gdLst>
                <a:gd name="connsiteX0" fmla="*/ 70430 w 277323"/>
                <a:gd name="connsiteY0" fmla="*/ 70870 h 277347"/>
                <a:gd name="connsiteX1" fmla="*/ 44316 w 277323"/>
                <a:gd name="connsiteY1" fmla="*/ 119309 h 277347"/>
                <a:gd name="connsiteX2" fmla="*/ 70370 w 277323"/>
                <a:gd name="connsiteY2" fmla="*/ 206745 h 277347"/>
                <a:gd name="connsiteX3" fmla="*/ 174153 w 277323"/>
                <a:gd name="connsiteY3" fmla="*/ 227868 h 277347"/>
                <a:gd name="connsiteX4" fmla="*/ 206260 w 277323"/>
                <a:gd name="connsiteY4" fmla="*/ 206686 h 277347"/>
                <a:gd name="connsiteX5" fmla="*/ 227433 w 277323"/>
                <a:gd name="connsiteY5" fmla="*/ 174588 h 277347"/>
                <a:gd name="connsiteX6" fmla="*/ 206260 w 277323"/>
                <a:gd name="connsiteY6" fmla="*/ 70870 h 277347"/>
                <a:gd name="connsiteX7" fmla="*/ 118814 w 277323"/>
                <a:gd name="connsiteY7" fmla="*/ 44820 h 277347"/>
                <a:gd name="connsiteX8" fmla="*/ 70430 w 277323"/>
                <a:gd name="connsiteY8" fmla="*/ 70870 h 277347"/>
                <a:gd name="connsiteX9" fmla="*/ 273348 w 277323"/>
                <a:gd name="connsiteY9" fmla="*/ 170426 h 277347"/>
                <a:gd name="connsiteX10" fmla="*/ 255404 w 277323"/>
                <a:gd name="connsiteY10" fmla="*/ 213036 h 277347"/>
                <a:gd name="connsiteX11" fmla="*/ 236427 w 277323"/>
                <a:gd name="connsiteY11" fmla="*/ 236849 h 277347"/>
                <a:gd name="connsiteX12" fmla="*/ 212541 w 277323"/>
                <a:gd name="connsiteY12" fmla="*/ 255907 h 277347"/>
                <a:gd name="connsiteX13" fmla="*/ 169986 w 277323"/>
                <a:gd name="connsiteY13" fmla="*/ 273792 h 277347"/>
                <a:gd name="connsiteX14" fmla="*/ 40208 w 277323"/>
                <a:gd name="connsiteY14" fmla="*/ 236922 h 277347"/>
                <a:gd name="connsiteX15" fmla="*/ 2217 w 277323"/>
                <a:gd name="connsiteY15" fmla="*/ 165411 h 277347"/>
                <a:gd name="connsiteX16" fmla="*/ 2157 w 277323"/>
                <a:gd name="connsiteY16" fmla="*/ 165357 h 277347"/>
                <a:gd name="connsiteX17" fmla="*/ 9327 w 277323"/>
                <a:gd name="connsiteY17" fmla="*/ 87737 h 277347"/>
                <a:gd name="connsiteX18" fmla="*/ 40268 w 277323"/>
                <a:gd name="connsiteY18" fmla="*/ 40692 h 277347"/>
                <a:gd name="connsiteX19" fmla="*/ 87238 w 277323"/>
                <a:gd name="connsiteY19" fmla="*/ 9821 h 277347"/>
                <a:gd name="connsiteX20" fmla="*/ 164976 w 277323"/>
                <a:gd name="connsiteY20" fmla="*/ 2657 h 277347"/>
                <a:gd name="connsiteX21" fmla="*/ 236427 w 277323"/>
                <a:gd name="connsiteY21" fmla="*/ 40708 h 277347"/>
                <a:gd name="connsiteX22" fmla="*/ 273348 w 277323"/>
                <a:gd name="connsiteY22" fmla="*/ 170426 h 277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77323" h="277347">
                  <a:moveTo>
                    <a:pt x="70430" y="70870"/>
                  </a:moveTo>
                  <a:cubicBezTo>
                    <a:pt x="56728" y="84572"/>
                    <a:pt x="47973" y="101563"/>
                    <a:pt x="44316" y="119309"/>
                  </a:cubicBezTo>
                  <a:cubicBezTo>
                    <a:pt x="37966" y="149903"/>
                    <a:pt x="46682" y="183062"/>
                    <a:pt x="70370" y="206745"/>
                  </a:cubicBezTo>
                  <a:cubicBezTo>
                    <a:pt x="98360" y="234739"/>
                    <a:pt x="139525" y="241814"/>
                    <a:pt x="174153" y="227868"/>
                  </a:cubicBezTo>
                  <a:cubicBezTo>
                    <a:pt x="185861" y="223220"/>
                    <a:pt x="196790" y="216156"/>
                    <a:pt x="206260" y="206686"/>
                  </a:cubicBezTo>
                  <a:cubicBezTo>
                    <a:pt x="215725" y="197220"/>
                    <a:pt x="222780" y="186301"/>
                    <a:pt x="227433" y="174588"/>
                  </a:cubicBezTo>
                  <a:cubicBezTo>
                    <a:pt x="241364" y="139957"/>
                    <a:pt x="234241" y="98849"/>
                    <a:pt x="206260" y="70870"/>
                  </a:cubicBezTo>
                  <a:cubicBezTo>
                    <a:pt x="182562" y="47172"/>
                    <a:pt x="149398" y="38470"/>
                    <a:pt x="118814" y="44820"/>
                  </a:cubicBezTo>
                  <a:cubicBezTo>
                    <a:pt x="101055" y="48467"/>
                    <a:pt x="84127" y="57178"/>
                    <a:pt x="70430" y="70870"/>
                  </a:cubicBezTo>
                  <a:moveTo>
                    <a:pt x="273348" y="170426"/>
                  </a:moveTo>
                  <a:cubicBezTo>
                    <a:pt x="269924" y="185349"/>
                    <a:pt x="263946" y="199814"/>
                    <a:pt x="255404" y="213036"/>
                  </a:cubicBezTo>
                  <a:cubicBezTo>
                    <a:pt x="250121" y="221518"/>
                    <a:pt x="243771" y="229505"/>
                    <a:pt x="236427" y="236849"/>
                  </a:cubicBezTo>
                  <a:cubicBezTo>
                    <a:pt x="229060" y="244201"/>
                    <a:pt x="221024" y="250614"/>
                    <a:pt x="212541" y="255907"/>
                  </a:cubicBezTo>
                  <a:cubicBezTo>
                    <a:pt x="199270" y="264381"/>
                    <a:pt x="184859" y="270324"/>
                    <a:pt x="169986" y="273792"/>
                  </a:cubicBezTo>
                  <a:cubicBezTo>
                    <a:pt x="124816" y="284359"/>
                    <a:pt x="75372" y="272091"/>
                    <a:pt x="40208" y="236922"/>
                  </a:cubicBezTo>
                  <a:cubicBezTo>
                    <a:pt x="19918" y="216628"/>
                    <a:pt x="7283" y="191644"/>
                    <a:pt x="2217" y="165411"/>
                  </a:cubicBezTo>
                  <a:lnTo>
                    <a:pt x="2157" y="165357"/>
                  </a:lnTo>
                  <a:cubicBezTo>
                    <a:pt x="-2788" y="139489"/>
                    <a:pt x="-357" y="112488"/>
                    <a:pt x="9327" y="87737"/>
                  </a:cubicBezTo>
                  <a:cubicBezTo>
                    <a:pt x="16083" y="70628"/>
                    <a:pt x="26442" y="54524"/>
                    <a:pt x="40268" y="40692"/>
                  </a:cubicBezTo>
                  <a:cubicBezTo>
                    <a:pt x="54074" y="26891"/>
                    <a:pt x="70123" y="16588"/>
                    <a:pt x="87238" y="9821"/>
                  </a:cubicBezTo>
                  <a:cubicBezTo>
                    <a:pt x="111993" y="18"/>
                    <a:pt x="139054" y="-2348"/>
                    <a:pt x="164976" y="2657"/>
                  </a:cubicBezTo>
                  <a:cubicBezTo>
                    <a:pt x="191144" y="7777"/>
                    <a:pt x="216138" y="20413"/>
                    <a:pt x="236427" y="40708"/>
                  </a:cubicBezTo>
                  <a:cubicBezTo>
                    <a:pt x="271571" y="75861"/>
                    <a:pt x="283880" y="125316"/>
                    <a:pt x="273348" y="170426"/>
                  </a:cubicBezTo>
                </a:path>
              </a:pathLst>
            </a:custGeom>
            <a:solidFill>
              <a:srgbClr val="C62624"/>
            </a:solidFill>
            <a:ln w="1270" cap="flat">
              <a:noFill/>
              <a:prstDash val="solid"/>
              <a:miter/>
            </a:ln>
          </p:spPr>
          <p:txBody>
            <a:bodyPr rtlCol="0" anchor="ctr"/>
            <a:lstStyle/>
            <a:p>
              <a:endParaRPr lang="en-US" sz="2100"/>
            </a:p>
          </p:txBody>
        </p:sp>
        <p:sp>
          <p:nvSpPr>
            <p:cNvPr id="569" name="Freeform: Shape 568"/>
            <p:cNvSpPr/>
            <p:nvPr/>
          </p:nvSpPr>
          <p:spPr>
            <a:xfrm flipV="1">
              <a:off x="3969127" y="5519624"/>
              <a:ext cx="93919" cy="93921"/>
            </a:xfrm>
            <a:custGeom>
              <a:avLst/>
              <a:gdLst>
                <a:gd name="connsiteX0" fmla="*/ 79803 w 93919"/>
                <a:gd name="connsiteY0" fmla="*/ 13862 h 93921"/>
                <a:gd name="connsiteX1" fmla="*/ 13386 w 93919"/>
                <a:gd name="connsiteY1" fmla="*/ 13862 h 93921"/>
                <a:gd name="connsiteX2" fmla="*/ 13401 w 93919"/>
                <a:gd name="connsiteY2" fmla="*/ 80258 h 93921"/>
                <a:gd name="connsiteX3" fmla="*/ 79803 w 93919"/>
                <a:gd name="connsiteY3" fmla="*/ 80273 h 93921"/>
                <a:gd name="connsiteX4" fmla="*/ 79803 w 93919"/>
                <a:gd name="connsiteY4" fmla="*/ 13862 h 939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19" h="93921">
                  <a:moveTo>
                    <a:pt x="79803" y="13862"/>
                  </a:moveTo>
                  <a:cubicBezTo>
                    <a:pt x="61472" y="-4464"/>
                    <a:pt x="31731" y="-4475"/>
                    <a:pt x="13386" y="13862"/>
                  </a:cubicBezTo>
                  <a:cubicBezTo>
                    <a:pt x="-4954" y="32202"/>
                    <a:pt x="-4930" y="61942"/>
                    <a:pt x="13401" y="80258"/>
                  </a:cubicBezTo>
                  <a:cubicBezTo>
                    <a:pt x="31741" y="98624"/>
                    <a:pt x="61463" y="98624"/>
                    <a:pt x="79803" y="80273"/>
                  </a:cubicBezTo>
                  <a:cubicBezTo>
                    <a:pt x="98148" y="61932"/>
                    <a:pt x="98148" y="32202"/>
                    <a:pt x="79803" y="13862"/>
                  </a:cubicBezTo>
                </a:path>
              </a:pathLst>
            </a:custGeom>
            <a:solidFill>
              <a:srgbClr val="FFFFFF"/>
            </a:solidFill>
            <a:ln w="1270" cap="flat">
              <a:noFill/>
              <a:prstDash val="solid"/>
              <a:miter/>
            </a:ln>
          </p:spPr>
          <p:txBody>
            <a:bodyPr rtlCol="0" anchor="ctr"/>
            <a:lstStyle/>
            <a:p>
              <a:endParaRPr lang="en-US" sz="2100"/>
            </a:p>
          </p:txBody>
        </p:sp>
        <p:sp>
          <p:nvSpPr>
            <p:cNvPr id="570" name="Freeform: Shape 569"/>
            <p:cNvSpPr/>
            <p:nvPr/>
          </p:nvSpPr>
          <p:spPr>
            <a:xfrm flipV="1">
              <a:off x="4118649" y="5298533"/>
              <a:ext cx="127175" cy="127172"/>
            </a:xfrm>
            <a:custGeom>
              <a:avLst/>
              <a:gdLst>
                <a:gd name="connsiteX0" fmla="*/ 108082 w 127175"/>
                <a:gd name="connsiteY0" fmla="*/ 18562 h 127172"/>
                <a:gd name="connsiteX1" fmla="*/ 18150 w 127175"/>
                <a:gd name="connsiteY1" fmla="*/ 18552 h 127172"/>
                <a:gd name="connsiteX2" fmla="*/ 18150 w 127175"/>
                <a:gd name="connsiteY2" fmla="*/ 108493 h 127172"/>
                <a:gd name="connsiteX3" fmla="*/ 108082 w 127175"/>
                <a:gd name="connsiteY3" fmla="*/ 108493 h 127172"/>
                <a:gd name="connsiteX4" fmla="*/ 108082 w 127175"/>
                <a:gd name="connsiteY4" fmla="*/ 18562 h 127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75" h="127172">
                  <a:moveTo>
                    <a:pt x="108082" y="18562"/>
                  </a:moveTo>
                  <a:cubicBezTo>
                    <a:pt x="83247" y="-6278"/>
                    <a:pt x="42979" y="-6278"/>
                    <a:pt x="18150" y="18552"/>
                  </a:cubicBezTo>
                  <a:cubicBezTo>
                    <a:pt x="-6679" y="43381"/>
                    <a:pt x="-6679" y="83649"/>
                    <a:pt x="18150" y="108493"/>
                  </a:cubicBezTo>
                  <a:cubicBezTo>
                    <a:pt x="42979" y="133307"/>
                    <a:pt x="83247" y="133307"/>
                    <a:pt x="108082" y="108493"/>
                  </a:cubicBezTo>
                  <a:cubicBezTo>
                    <a:pt x="132912" y="83663"/>
                    <a:pt x="132912" y="43390"/>
                    <a:pt x="108082" y="18562"/>
                  </a:cubicBezTo>
                </a:path>
              </a:pathLst>
            </a:custGeom>
            <a:solidFill>
              <a:srgbClr val="D7EAE7"/>
            </a:solidFill>
            <a:ln w="1270" cap="flat">
              <a:noFill/>
              <a:prstDash val="solid"/>
              <a:miter/>
            </a:ln>
          </p:spPr>
          <p:txBody>
            <a:bodyPr rtlCol="0" anchor="ctr"/>
            <a:lstStyle/>
            <a:p>
              <a:endParaRPr lang="en-US" sz="2100"/>
            </a:p>
          </p:txBody>
        </p:sp>
        <p:sp>
          <p:nvSpPr>
            <p:cNvPr id="571" name="Freeform: Shape 570"/>
            <p:cNvSpPr/>
            <p:nvPr/>
          </p:nvSpPr>
          <p:spPr>
            <a:xfrm flipV="1">
              <a:off x="4107127" y="5286998"/>
              <a:ext cx="150205" cy="150215"/>
            </a:xfrm>
            <a:custGeom>
              <a:avLst/>
              <a:gdLst>
                <a:gd name="connsiteX0" fmla="*/ 37882 w 150205"/>
                <a:gd name="connsiteY0" fmla="*/ 38224 h 150215"/>
                <a:gd name="connsiteX1" fmla="*/ 37882 w 150205"/>
                <a:gd name="connsiteY1" fmla="*/ 111844 h 150215"/>
                <a:gd name="connsiteX2" fmla="*/ 111438 w 150205"/>
                <a:gd name="connsiteY2" fmla="*/ 111780 h 150215"/>
                <a:gd name="connsiteX3" fmla="*/ 111487 w 150205"/>
                <a:gd name="connsiteY3" fmla="*/ 38224 h 150215"/>
                <a:gd name="connsiteX4" fmla="*/ 37882 w 150205"/>
                <a:gd name="connsiteY4" fmla="*/ 38224 h 150215"/>
                <a:gd name="connsiteX5" fmla="*/ 127773 w 150205"/>
                <a:gd name="connsiteY5" fmla="*/ 128127 h 150215"/>
                <a:gd name="connsiteX6" fmla="*/ 21536 w 150205"/>
                <a:gd name="connsiteY6" fmla="*/ 128190 h 150215"/>
                <a:gd name="connsiteX7" fmla="*/ 21536 w 150205"/>
                <a:gd name="connsiteY7" fmla="*/ 21878 h 150215"/>
                <a:gd name="connsiteX8" fmla="*/ 127773 w 150205"/>
                <a:gd name="connsiteY8" fmla="*/ 21942 h 150215"/>
                <a:gd name="connsiteX9" fmla="*/ 127773 w 150205"/>
                <a:gd name="connsiteY9" fmla="*/ 128127 h 150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05" h="150215">
                  <a:moveTo>
                    <a:pt x="37882" y="38224"/>
                  </a:moveTo>
                  <a:cubicBezTo>
                    <a:pt x="17592" y="58520"/>
                    <a:pt x="17517" y="91485"/>
                    <a:pt x="37882" y="111844"/>
                  </a:cubicBezTo>
                  <a:cubicBezTo>
                    <a:pt x="58113" y="132075"/>
                    <a:pt x="91148" y="132075"/>
                    <a:pt x="111438" y="111780"/>
                  </a:cubicBezTo>
                  <a:cubicBezTo>
                    <a:pt x="131718" y="91514"/>
                    <a:pt x="131718" y="58465"/>
                    <a:pt x="111487" y="38224"/>
                  </a:cubicBezTo>
                  <a:cubicBezTo>
                    <a:pt x="91138" y="17880"/>
                    <a:pt x="58157" y="17955"/>
                    <a:pt x="37882" y="38224"/>
                  </a:cubicBezTo>
                  <a:moveTo>
                    <a:pt x="127773" y="128127"/>
                  </a:moveTo>
                  <a:cubicBezTo>
                    <a:pt x="98430" y="157475"/>
                    <a:pt x="50815" y="157475"/>
                    <a:pt x="21536" y="128190"/>
                  </a:cubicBezTo>
                  <a:cubicBezTo>
                    <a:pt x="-7808" y="98852"/>
                    <a:pt x="-7808" y="51227"/>
                    <a:pt x="21536" y="21878"/>
                  </a:cubicBezTo>
                  <a:cubicBezTo>
                    <a:pt x="50815" y="-7396"/>
                    <a:pt x="98430" y="-7396"/>
                    <a:pt x="127773" y="21942"/>
                  </a:cubicBezTo>
                  <a:cubicBezTo>
                    <a:pt x="157053" y="51227"/>
                    <a:pt x="157053" y="98852"/>
                    <a:pt x="127773" y="128127"/>
                  </a:cubicBezTo>
                </a:path>
              </a:pathLst>
            </a:custGeom>
            <a:solidFill>
              <a:srgbClr val="C62624"/>
            </a:solidFill>
            <a:ln w="1270" cap="flat">
              <a:noFill/>
              <a:prstDash val="solid"/>
              <a:miter/>
            </a:ln>
          </p:spPr>
          <p:txBody>
            <a:bodyPr rtlCol="0" anchor="ctr"/>
            <a:lstStyle/>
            <a:p>
              <a:endParaRPr lang="en-US" sz="2100"/>
            </a:p>
          </p:txBody>
        </p:sp>
        <p:sp>
          <p:nvSpPr>
            <p:cNvPr id="572" name="Freeform: Shape 571"/>
            <p:cNvSpPr/>
            <p:nvPr/>
          </p:nvSpPr>
          <p:spPr>
            <a:xfrm flipV="1">
              <a:off x="4176228" y="5338020"/>
              <a:ext cx="50857" cy="50868"/>
            </a:xfrm>
            <a:custGeom>
              <a:avLst/>
              <a:gdLst>
                <a:gd name="connsiteX0" fmla="*/ 42924 w 50857"/>
                <a:gd name="connsiteY0" fmla="*/ 7373 h 50868"/>
                <a:gd name="connsiteX1" fmla="*/ 6953 w 50857"/>
                <a:gd name="connsiteY1" fmla="*/ 7388 h 50868"/>
                <a:gd name="connsiteX2" fmla="*/ 6953 w 50857"/>
                <a:gd name="connsiteY2" fmla="*/ 43340 h 50868"/>
                <a:gd name="connsiteX3" fmla="*/ 42924 w 50857"/>
                <a:gd name="connsiteY3" fmla="*/ 43340 h 50868"/>
                <a:gd name="connsiteX4" fmla="*/ 42924 w 50857"/>
                <a:gd name="connsiteY4" fmla="*/ 7373 h 508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857" h="50868">
                  <a:moveTo>
                    <a:pt x="42924" y="7373"/>
                  </a:moveTo>
                  <a:cubicBezTo>
                    <a:pt x="32988" y="-2558"/>
                    <a:pt x="16879" y="-2543"/>
                    <a:pt x="6953" y="7388"/>
                  </a:cubicBezTo>
                  <a:cubicBezTo>
                    <a:pt x="-2964" y="17319"/>
                    <a:pt x="-2964" y="33408"/>
                    <a:pt x="6953" y="43340"/>
                  </a:cubicBezTo>
                  <a:cubicBezTo>
                    <a:pt x="16900" y="53287"/>
                    <a:pt x="32988" y="53287"/>
                    <a:pt x="42924" y="43340"/>
                  </a:cubicBezTo>
                  <a:cubicBezTo>
                    <a:pt x="52841" y="33423"/>
                    <a:pt x="52871" y="17319"/>
                    <a:pt x="42924" y="7373"/>
                  </a:cubicBezTo>
                </a:path>
              </a:pathLst>
            </a:custGeom>
            <a:solidFill>
              <a:srgbClr val="FFFFFF"/>
            </a:solidFill>
            <a:ln w="1270" cap="flat">
              <a:noFill/>
              <a:prstDash val="solid"/>
              <a:miter/>
            </a:ln>
          </p:spPr>
          <p:txBody>
            <a:bodyPr rtlCol="0" anchor="ctr"/>
            <a:lstStyle/>
            <a:p>
              <a:endParaRPr lang="en-US" sz="2100"/>
            </a:p>
          </p:txBody>
        </p:sp>
        <p:sp>
          <p:nvSpPr>
            <p:cNvPr id="573" name="Freeform: Shape 572"/>
            <p:cNvSpPr/>
            <p:nvPr/>
          </p:nvSpPr>
          <p:spPr>
            <a:xfrm flipV="1">
              <a:off x="3537877" y="5551854"/>
              <a:ext cx="151659" cy="151586"/>
            </a:xfrm>
            <a:custGeom>
              <a:avLst/>
              <a:gdLst>
                <a:gd name="connsiteX0" fmla="*/ 151576 w 151659"/>
                <a:gd name="connsiteY0" fmla="*/ 56797 h 151586"/>
                <a:gd name="connsiteX1" fmla="*/ 151339 w 151659"/>
                <a:gd name="connsiteY1" fmla="*/ 56559 h 151586"/>
                <a:gd name="connsiteX2" fmla="*/ 56957 w 151659"/>
                <a:gd name="connsiteY2" fmla="*/ 3814 h 151586"/>
                <a:gd name="connsiteX3" fmla="*/ 66085 w 151659"/>
                <a:gd name="connsiteY3" fmla="*/ 31030 h 151586"/>
                <a:gd name="connsiteX4" fmla="*/ -84 w 151659"/>
                <a:gd name="connsiteY4" fmla="*/ 168 h 151586"/>
                <a:gd name="connsiteX5" fmla="*/ 30788 w 151659"/>
                <a:gd name="connsiteY5" fmla="*/ 66322 h 151586"/>
                <a:gd name="connsiteX6" fmla="*/ 3617 w 151659"/>
                <a:gd name="connsiteY6" fmla="*/ 57154 h 151586"/>
                <a:gd name="connsiteX7" fmla="*/ 56376 w 151659"/>
                <a:gd name="connsiteY7" fmla="*/ 151526 h 151586"/>
                <a:gd name="connsiteX8" fmla="*/ 56610 w 151659"/>
                <a:gd name="connsiteY8" fmla="*/ 151755 h 151586"/>
                <a:gd name="connsiteX9" fmla="*/ 151576 w 151659"/>
                <a:gd name="connsiteY9" fmla="*/ 56797 h 151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659" h="151586">
                  <a:moveTo>
                    <a:pt x="151576" y="56797"/>
                  </a:moveTo>
                  <a:lnTo>
                    <a:pt x="151339" y="56559"/>
                  </a:lnTo>
                  <a:cubicBezTo>
                    <a:pt x="110709" y="15928"/>
                    <a:pt x="56957" y="3814"/>
                    <a:pt x="56957" y="3814"/>
                  </a:cubicBezTo>
                  <a:cubicBezTo>
                    <a:pt x="56957" y="3814"/>
                    <a:pt x="59487" y="15051"/>
                    <a:pt x="66085" y="31030"/>
                  </a:cubicBezTo>
                  <a:cubicBezTo>
                    <a:pt x="37153" y="11053"/>
                    <a:pt x="8399" y="2405"/>
                    <a:pt x="-84" y="168"/>
                  </a:cubicBezTo>
                  <a:cubicBezTo>
                    <a:pt x="2149" y="8651"/>
                    <a:pt x="10870" y="37340"/>
                    <a:pt x="30788" y="66322"/>
                  </a:cubicBezTo>
                  <a:cubicBezTo>
                    <a:pt x="14799" y="59734"/>
                    <a:pt x="3617" y="57154"/>
                    <a:pt x="3617" y="57154"/>
                  </a:cubicBezTo>
                  <a:cubicBezTo>
                    <a:pt x="3617" y="57154"/>
                    <a:pt x="15742" y="110901"/>
                    <a:pt x="56376" y="151526"/>
                  </a:cubicBezTo>
                  <a:lnTo>
                    <a:pt x="56610" y="151755"/>
                  </a:lnTo>
                  <a:lnTo>
                    <a:pt x="151576" y="56797"/>
                  </a:lnTo>
                </a:path>
              </a:pathLst>
            </a:custGeom>
            <a:solidFill>
              <a:srgbClr val="EF792A"/>
            </a:solidFill>
            <a:ln w="1270" cap="flat">
              <a:noFill/>
              <a:prstDash val="solid"/>
              <a:miter/>
            </a:ln>
          </p:spPr>
          <p:txBody>
            <a:bodyPr rtlCol="0" anchor="ctr"/>
            <a:lstStyle/>
            <a:p>
              <a:endParaRPr lang="en-US" sz="2100"/>
            </a:p>
          </p:txBody>
        </p:sp>
        <p:sp>
          <p:nvSpPr>
            <p:cNvPr id="574" name="Freeform: Shape 573"/>
            <p:cNvSpPr/>
            <p:nvPr/>
          </p:nvSpPr>
          <p:spPr>
            <a:xfrm flipV="1">
              <a:off x="3576463" y="5557619"/>
              <a:ext cx="107304" cy="107251"/>
            </a:xfrm>
            <a:custGeom>
              <a:avLst/>
              <a:gdLst>
                <a:gd name="connsiteX0" fmla="*/ 107209 w 107304"/>
                <a:gd name="connsiteY0" fmla="*/ 23976 h 107251"/>
                <a:gd name="connsiteX1" fmla="*/ 56995 w 107304"/>
                <a:gd name="connsiteY1" fmla="*/ 3859 h 107251"/>
                <a:gd name="connsiteX2" fmla="*/ 66049 w 107304"/>
                <a:gd name="connsiteY2" fmla="*/ 31025 h 107251"/>
                <a:gd name="connsiteX3" fmla="*/ -95 w 107304"/>
                <a:gd name="connsiteY3" fmla="*/ 153 h 107251"/>
                <a:gd name="connsiteX4" fmla="*/ 30762 w 107304"/>
                <a:gd name="connsiteY4" fmla="*/ 66307 h 107251"/>
                <a:gd name="connsiteX5" fmla="*/ 3650 w 107304"/>
                <a:gd name="connsiteY5" fmla="*/ 57199 h 107251"/>
                <a:gd name="connsiteX6" fmla="*/ 23767 w 107304"/>
                <a:gd name="connsiteY6" fmla="*/ 107404 h 107251"/>
                <a:gd name="connsiteX7" fmla="*/ 107209 w 107304"/>
                <a:gd name="connsiteY7" fmla="*/ 23976 h 10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04" h="107251">
                  <a:moveTo>
                    <a:pt x="107209" y="23976"/>
                  </a:moveTo>
                  <a:cubicBezTo>
                    <a:pt x="79925" y="9043"/>
                    <a:pt x="56995" y="3859"/>
                    <a:pt x="56995" y="3859"/>
                  </a:cubicBezTo>
                  <a:cubicBezTo>
                    <a:pt x="56995" y="3859"/>
                    <a:pt x="59526" y="15086"/>
                    <a:pt x="66049" y="31025"/>
                  </a:cubicBezTo>
                  <a:cubicBezTo>
                    <a:pt x="37186" y="11088"/>
                    <a:pt x="8423" y="2440"/>
                    <a:pt x="-95" y="153"/>
                  </a:cubicBezTo>
                  <a:cubicBezTo>
                    <a:pt x="2187" y="8686"/>
                    <a:pt x="10893" y="37375"/>
                    <a:pt x="30762" y="66307"/>
                  </a:cubicBezTo>
                  <a:cubicBezTo>
                    <a:pt x="14823" y="59764"/>
                    <a:pt x="3650" y="57199"/>
                    <a:pt x="3650" y="57199"/>
                  </a:cubicBezTo>
                  <a:cubicBezTo>
                    <a:pt x="3650" y="57199"/>
                    <a:pt x="8835" y="80139"/>
                    <a:pt x="23767" y="107404"/>
                  </a:cubicBezTo>
                  <a:lnTo>
                    <a:pt x="107209" y="23976"/>
                  </a:lnTo>
                </a:path>
              </a:pathLst>
            </a:custGeom>
            <a:solidFill>
              <a:srgbClr val="F1911D"/>
            </a:solidFill>
            <a:ln w="1270" cap="flat">
              <a:noFill/>
              <a:prstDash val="solid"/>
              <a:miter/>
            </a:ln>
          </p:spPr>
          <p:txBody>
            <a:bodyPr rtlCol="0" anchor="ctr"/>
            <a:lstStyle/>
            <a:p>
              <a:endParaRPr lang="en-US" sz="2100"/>
            </a:p>
          </p:txBody>
        </p:sp>
        <p:sp>
          <p:nvSpPr>
            <p:cNvPr id="575" name="Freeform: Shape 574"/>
            <p:cNvSpPr/>
            <p:nvPr/>
          </p:nvSpPr>
          <p:spPr>
            <a:xfrm flipV="1">
              <a:off x="3597919" y="5387072"/>
              <a:ext cx="256358" cy="256400"/>
            </a:xfrm>
            <a:custGeom>
              <a:avLst/>
              <a:gdLst>
                <a:gd name="connsiteX0" fmla="*/ 98324 w 256358"/>
                <a:gd name="connsiteY0" fmla="*/ 67 h 256400"/>
                <a:gd name="connsiteX1" fmla="*/ -160 w 256358"/>
                <a:gd name="connsiteY1" fmla="*/ 98557 h 256400"/>
                <a:gd name="connsiteX2" fmla="*/ 250217 w 256358"/>
                <a:gd name="connsiteY2" fmla="*/ 250515 h 256400"/>
                <a:gd name="connsiteX3" fmla="*/ 113965 w 256358"/>
                <a:gd name="connsiteY3" fmla="*/ 16072 h 256400"/>
                <a:gd name="connsiteX4" fmla="*/ 98324 w 256358"/>
                <a:gd name="connsiteY4" fmla="*/ 67 h 256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358" h="256400">
                  <a:moveTo>
                    <a:pt x="98324" y="67"/>
                  </a:moveTo>
                  <a:lnTo>
                    <a:pt x="-160" y="98557"/>
                  </a:lnTo>
                  <a:cubicBezTo>
                    <a:pt x="111152" y="209632"/>
                    <a:pt x="223106" y="277616"/>
                    <a:pt x="250217" y="250515"/>
                  </a:cubicBezTo>
                  <a:cubicBezTo>
                    <a:pt x="276088" y="224644"/>
                    <a:pt x="215700" y="121912"/>
                    <a:pt x="113965" y="16072"/>
                  </a:cubicBezTo>
                  <a:cubicBezTo>
                    <a:pt x="108856" y="10714"/>
                    <a:pt x="103686" y="5415"/>
                    <a:pt x="98324" y="67"/>
                  </a:cubicBezTo>
                </a:path>
              </a:pathLst>
            </a:custGeom>
            <a:solidFill>
              <a:srgbClr val="D72E2E"/>
            </a:solidFill>
            <a:ln w="1270" cap="flat">
              <a:noFill/>
              <a:prstDash val="solid"/>
              <a:miter/>
            </a:ln>
          </p:spPr>
          <p:txBody>
            <a:bodyPr rtlCol="0" anchor="ctr"/>
            <a:lstStyle/>
            <a:p>
              <a:endParaRPr lang="en-US" sz="2100"/>
            </a:p>
          </p:txBody>
        </p:sp>
        <p:sp>
          <p:nvSpPr>
            <p:cNvPr id="576" name="Freeform: Shape 575"/>
            <p:cNvSpPr/>
            <p:nvPr/>
          </p:nvSpPr>
          <p:spPr>
            <a:xfrm flipV="1">
              <a:off x="3624668" y="5391769"/>
              <a:ext cx="224900" cy="224945"/>
            </a:xfrm>
            <a:custGeom>
              <a:avLst/>
              <a:gdLst>
                <a:gd name="connsiteX0" fmla="*/ 44818 w 224900"/>
                <a:gd name="connsiteY0" fmla="*/ 58 h 224945"/>
                <a:gd name="connsiteX1" fmla="*/ -168 w 224900"/>
                <a:gd name="connsiteY1" fmla="*/ 45059 h 224945"/>
                <a:gd name="connsiteX2" fmla="*/ 223461 w 224900"/>
                <a:gd name="connsiteY2" fmla="*/ 223746 h 224945"/>
                <a:gd name="connsiteX3" fmla="*/ 60519 w 224900"/>
                <a:gd name="connsiteY3" fmla="*/ 15987 h 224945"/>
                <a:gd name="connsiteX4" fmla="*/ 44818 w 224900"/>
                <a:gd name="connsiteY4" fmla="*/ 58 h 2249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900" h="224945">
                  <a:moveTo>
                    <a:pt x="44818" y="58"/>
                  </a:moveTo>
                  <a:lnTo>
                    <a:pt x="-168" y="45059"/>
                  </a:lnTo>
                  <a:cubicBezTo>
                    <a:pt x="111096" y="156168"/>
                    <a:pt x="211109" y="236089"/>
                    <a:pt x="223461" y="223746"/>
                  </a:cubicBezTo>
                  <a:cubicBezTo>
                    <a:pt x="235283" y="211920"/>
                    <a:pt x="163424" y="120658"/>
                    <a:pt x="60519" y="15987"/>
                  </a:cubicBezTo>
                  <a:cubicBezTo>
                    <a:pt x="55410" y="10649"/>
                    <a:pt x="50161" y="5421"/>
                    <a:pt x="44818" y="58"/>
                  </a:cubicBezTo>
                </a:path>
              </a:pathLst>
            </a:custGeom>
            <a:solidFill>
              <a:srgbClr val="E6383B"/>
            </a:solidFill>
            <a:ln w="1270" cap="flat">
              <a:noFill/>
              <a:prstDash val="solid"/>
              <a:miter/>
            </a:ln>
          </p:spPr>
          <p:txBody>
            <a:bodyPr rtlCol="0" anchor="ctr"/>
            <a:lstStyle/>
            <a:p>
              <a:endParaRPr lang="en-US" sz="2100"/>
            </a:p>
          </p:txBody>
        </p:sp>
        <p:sp>
          <p:nvSpPr>
            <p:cNvPr id="577" name="Freeform: Shape 576"/>
            <p:cNvSpPr/>
            <p:nvPr/>
          </p:nvSpPr>
          <p:spPr>
            <a:xfrm flipV="1">
              <a:off x="3840871" y="5854849"/>
              <a:ext cx="151624" cy="151625"/>
            </a:xfrm>
            <a:custGeom>
              <a:avLst/>
              <a:gdLst>
                <a:gd name="connsiteX0" fmla="*/ 56334 w 151624"/>
                <a:gd name="connsiteY0" fmla="*/ 152063 h 151625"/>
                <a:gd name="connsiteX1" fmla="*/ 56165 w 151624"/>
                <a:gd name="connsiteY1" fmla="*/ 151885 h 151625"/>
                <a:gd name="connsiteX2" fmla="*/ 3405 w 151624"/>
                <a:gd name="connsiteY2" fmla="*/ 57459 h 151625"/>
                <a:gd name="connsiteX3" fmla="*/ 30575 w 151624"/>
                <a:gd name="connsiteY3" fmla="*/ 66577 h 151625"/>
                <a:gd name="connsiteX4" fmla="*/ -291 w 151624"/>
                <a:gd name="connsiteY4" fmla="*/ 438 h 151625"/>
                <a:gd name="connsiteX5" fmla="*/ 65859 w 151624"/>
                <a:gd name="connsiteY5" fmla="*/ 31310 h 151625"/>
                <a:gd name="connsiteX6" fmla="*/ 56735 w 151624"/>
                <a:gd name="connsiteY6" fmla="*/ 4119 h 151625"/>
                <a:gd name="connsiteX7" fmla="*/ 151162 w 151624"/>
                <a:gd name="connsiteY7" fmla="*/ 56889 h 151625"/>
                <a:gd name="connsiteX8" fmla="*/ 151334 w 151624"/>
                <a:gd name="connsiteY8" fmla="*/ 57052 h 151625"/>
                <a:gd name="connsiteX9" fmla="*/ 56334 w 151624"/>
                <a:gd name="connsiteY9" fmla="*/ 152063 h 151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624" h="151625">
                  <a:moveTo>
                    <a:pt x="56334" y="152063"/>
                  </a:moveTo>
                  <a:lnTo>
                    <a:pt x="56165" y="151885"/>
                  </a:lnTo>
                  <a:cubicBezTo>
                    <a:pt x="15520" y="111261"/>
                    <a:pt x="3405" y="57459"/>
                    <a:pt x="3405" y="57459"/>
                  </a:cubicBezTo>
                  <a:cubicBezTo>
                    <a:pt x="3405" y="57459"/>
                    <a:pt x="14586" y="60029"/>
                    <a:pt x="30575" y="66577"/>
                  </a:cubicBezTo>
                  <a:cubicBezTo>
                    <a:pt x="10648" y="37685"/>
                    <a:pt x="1976" y="8936"/>
                    <a:pt x="-291" y="438"/>
                  </a:cubicBezTo>
                  <a:cubicBezTo>
                    <a:pt x="8217" y="2710"/>
                    <a:pt x="36951" y="11387"/>
                    <a:pt x="65859" y="31310"/>
                  </a:cubicBezTo>
                  <a:cubicBezTo>
                    <a:pt x="59290" y="15321"/>
                    <a:pt x="56735" y="4119"/>
                    <a:pt x="56735" y="4119"/>
                  </a:cubicBezTo>
                  <a:cubicBezTo>
                    <a:pt x="56735" y="4119"/>
                    <a:pt x="110522" y="16264"/>
                    <a:pt x="151162" y="56889"/>
                  </a:cubicBezTo>
                  <a:lnTo>
                    <a:pt x="151334" y="57052"/>
                  </a:lnTo>
                  <a:lnTo>
                    <a:pt x="56334" y="152063"/>
                  </a:lnTo>
                </a:path>
              </a:pathLst>
            </a:custGeom>
            <a:solidFill>
              <a:srgbClr val="EF792A"/>
            </a:solidFill>
            <a:ln w="1270" cap="flat">
              <a:noFill/>
              <a:prstDash val="solid"/>
              <a:miter/>
            </a:ln>
          </p:spPr>
          <p:txBody>
            <a:bodyPr rtlCol="0" anchor="ctr"/>
            <a:lstStyle/>
            <a:p>
              <a:endParaRPr lang="en-US" sz="2100"/>
            </a:p>
          </p:txBody>
        </p:sp>
        <p:sp>
          <p:nvSpPr>
            <p:cNvPr id="578" name="Freeform: Shape 577"/>
            <p:cNvSpPr/>
            <p:nvPr/>
          </p:nvSpPr>
          <p:spPr>
            <a:xfrm flipV="1">
              <a:off x="3879491" y="5860653"/>
              <a:ext cx="107205" cy="107200"/>
            </a:xfrm>
            <a:custGeom>
              <a:avLst/>
              <a:gdLst>
                <a:gd name="connsiteX0" fmla="*/ 23511 w 107205"/>
                <a:gd name="connsiteY0" fmla="*/ 107624 h 107200"/>
                <a:gd name="connsiteX1" fmla="*/ 3394 w 107205"/>
                <a:gd name="connsiteY1" fmla="*/ 57444 h 107200"/>
                <a:gd name="connsiteX2" fmla="*/ 30564 w 107205"/>
                <a:gd name="connsiteY2" fmla="*/ 66562 h 107200"/>
                <a:gd name="connsiteX3" fmla="*/ -302 w 107205"/>
                <a:gd name="connsiteY3" fmla="*/ 423 h 107200"/>
                <a:gd name="connsiteX4" fmla="*/ 65852 w 107205"/>
                <a:gd name="connsiteY4" fmla="*/ 31295 h 107200"/>
                <a:gd name="connsiteX5" fmla="*/ 56719 w 107205"/>
                <a:gd name="connsiteY5" fmla="*/ 4104 h 107200"/>
                <a:gd name="connsiteX6" fmla="*/ 106904 w 107205"/>
                <a:gd name="connsiteY6" fmla="*/ 24221 h 107200"/>
                <a:gd name="connsiteX7" fmla="*/ 23511 w 107205"/>
                <a:gd name="connsiteY7" fmla="*/ 107624 h 10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205" h="107200">
                  <a:moveTo>
                    <a:pt x="23511" y="107624"/>
                  </a:moveTo>
                  <a:cubicBezTo>
                    <a:pt x="8612" y="80408"/>
                    <a:pt x="3394" y="57444"/>
                    <a:pt x="3394" y="57444"/>
                  </a:cubicBezTo>
                  <a:cubicBezTo>
                    <a:pt x="3394" y="57444"/>
                    <a:pt x="14581" y="60014"/>
                    <a:pt x="30564" y="66562"/>
                  </a:cubicBezTo>
                  <a:cubicBezTo>
                    <a:pt x="10632" y="37660"/>
                    <a:pt x="1950" y="8922"/>
                    <a:pt x="-302" y="423"/>
                  </a:cubicBezTo>
                  <a:cubicBezTo>
                    <a:pt x="8191" y="2686"/>
                    <a:pt x="36924" y="11357"/>
                    <a:pt x="65852" y="31295"/>
                  </a:cubicBezTo>
                  <a:cubicBezTo>
                    <a:pt x="59279" y="15306"/>
                    <a:pt x="56719" y="4104"/>
                    <a:pt x="56719" y="4104"/>
                  </a:cubicBezTo>
                  <a:cubicBezTo>
                    <a:pt x="56719" y="4104"/>
                    <a:pt x="79678" y="9353"/>
                    <a:pt x="106904" y="24221"/>
                  </a:cubicBezTo>
                  <a:lnTo>
                    <a:pt x="23511" y="107624"/>
                  </a:lnTo>
                </a:path>
              </a:pathLst>
            </a:custGeom>
            <a:solidFill>
              <a:srgbClr val="F1911D"/>
            </a:solidFill>
            <a:ln w="1270" cap="flat">
              <a:noFill/>
              <a:prstDash val="solid"/>
              <a:miter/>
            </a:ln>
          </p:spPr>
          <p:txBody>
            <a:bodyPr rtlCol="0" anchor="ctr"/>
            <a:lstStyle/>
            <a:p>
              <a:endParaRPr lang="en-US" sz="2100"/>
            </a:p>
          </p:txBody>
        </p:sp>
        <p:sp>
          <p:nvSpPr>
            <p:cNvPr id="579" name="Freeform: Shape 578"/>
            <p:cNvSpPr/>
            <p:nvPr/>
          </p:nvSpPr>
          <p:spPr>
            <a:xfrm flipV="1">
              <a:off x="3900873" y="5690061"/>
              <a:ext cx="256412" cy="256405"/>
            </a:xfrm>
            <a:custGeom>
              <a:avLst/>
              <a:gdLst>
                <a:gd name="connsiteX0" fmla="*/ 98141 w 256412"/>
                <a:gd name="connsiteY0" fmla="*/ 338 h 256405"/>
                <a:gd name="connsiteX1" fmla="*/ 250085 w 256412"/>
                <a:gd name="connsiteY1" fmla="*/ 250780 h 256405"/>
                <a:gd name="connsiteX2" fmla="*/ -367 w 256412"/>
                <a:gd name="connsiteY2" fmla="*/ 98852 h 256405"/>
                <a:gd name="connsiteX3" fmla="*/ 98141 w 256412"/>
                <a:gd name="connsiteY3" fmla="*/ 338 h 256405"/>
              </a:gdLst>
              <a:ahLst/>
              <a:cxnLst>
                <a:cxn ang="0">
                  <a:pos x="connsiteX0" y="connsiteY0"/>
                </a:cxn>
                <a:cxn ang="0">
                  <a:pos x="connsiteX1" y="connsiteY1"/>
                </a:cxn>
                <a:cxn ang="0">
                  <a:pos x="connsiteX2" y="connsiteY2"/>
                </a:cxn>
                <a:cxn ang="0">
                  <a:pos x="connsiteX3" y="connsiteY3"/>
                </a:cxn>
              </a:cxnLst>
              <a:rect l="l" t="t" r="r" b="b"/>
              <a:pathLst>
                <a:path w="256412" h="256405">
                  <a:moveTo>
                    <a:pt x="98141" y="338"/>
                  </a:moveTo>
                  <a:cubicBezTo>
                    <a:pt x="209217" y="111666"/>
                    <a:pt x="277206" y="223654"/>
                    <a:pt x="250085" y="250780"/>
                  </a:cubicBezTo>
                  <a:cubicBezTo>
                    <a:pt x="222949" y="277906"/>
                    <a:pt x="110940" y="209927"/>
                    <a:pt x="-367" y="98852"/>
                  </a:cubicBezTo>
                  <a:lnTo>
                    <a:pt x="98141" y="338"/>
                  </a:lnTo>
                </a:path>
              </a:pathLst>
            </a:custGeom>
            <a:solidFill>
              <a:srgbClr val="D72E2E"/>
            </a:solidFill>
            <a:ln w="1270" cap="flat">
              <a:noFill/>
              <a:prstDash val="solid"/>
              <a:miter/>
            </a:ln>
          </p:spPr>
          <p:txBody>
            <a:bodyPr rtlCol="0" anchor="ctr"/>
            <a:lstStyle/>
            <a:p>
              <a:endParaRPr lang="en-US" sz="2100"/>
            </a:p>
          </p:txBody>
        </p:sp>
        <p:sp>
          <p:nvSpPr>
            <p:cNvPr id="580" name="Freeform: Shape 579"/>
            <p:cNvSpPr/>
            <p:nvPr/>
          </p:nvSpPr>
          <p:spPr>
            <a:xfrm flipV="1">
              <a:off x="3927647" y="5694760"/>
              <a:ext cx="224943" cy="224937"/>
            </a:xfrm>
            <a:custGeom>
              <a:avLst/>
              <a:gdLst>
                <a:gd name="connsiteX0" fmla="*/ 44570 w 224943"/>
                <a:gd name="connsiteY0" fmla="*/ 328 h 224937"/>
                <a:gd name="connsiteX1" fmla="*/ 223303 w 224943"/>
                <a:gd name="connsiteY1" fmla="*/ 224001 h 224937"/>
                <a:gd name="connsiteX2" fmla="*/ -375 w 224943"/>
                <a:gd name="connsiteY2" fmla="*/ 45288 h 224937"/>
                <a:gd name="connsiteX3" fmla="*/ 44570 w 224943"/>
                <a:gd name="connsiteY3" fmla="*/ 328 h 224937"/>
              </a:gdLst>
              <a:ahLst/>
              <a:cxnLst>
                <a:cxn ang="0">
                  <a:pos x="connsiteX0" y="connsiteY0"/>
                </a:cxn>
                <a:cxn ang="0">
                  <a:pos x="connsiteX1" y="connsiteY1"/>
                </a:cxn>
                <a:cxn ang="0">
                  <a:pos x="connsiteX2" y="connsiteY2"/>
                </a:cxn>
                <a:cxn ang="0">
                  <a:pos x="connsiteX3" y="connsiteY3"/>
                </a:cxn>
              </a:cxnLst>
              <a:rect l="l" t="t" r="r" b="b"/>
              <a:pathLst>
                <a:path w="224943" h="224937">
                  <a:moveTo>
                    <a:pt x="44570" y="328"/>
                  </a:moveTo>
                  <a:cubicBezTo>
                    <a:pt x="155721" y="111582"/>
                    <a:pt x="235691" y="211619"/>
                    <a:pt x="223303" y="224001"/>
                  </a:cubicBezTo>
                  <a:cubicBezTo>
                    <a:pt x="210926" y="236384"/>
                    <a:pt x="110873" y="156439"/>
                    <a:pt x="-375" y="45288"/>
                  </a:cubicBezTo>
                  <a:lnTo>
                    <a:pt x="44570" y="328"/>
                  </a:lnTo>
                </a:path>
              </a:pathLst>
            </a:custGeom>
            <a:solidFill>
              <a:srgbClr val="E6383B"/>
            </a:solidFill>
            <a:ln w="1270" cap="flat">
              <a:noFill/>
              <a:prstDash val="solid"/>
              <a:miter/>
            </a:ln>
          </p:spPr>
          <p:txBody>
            <a:bodyPr rtlCol="0" anchor="ctr"/>
            <a:lstStyle/>
            <a:p>
              <a:endParaRPr lang="en-US" sz="2100"/>
            </a:p>
          </p:txBody>
        </p:sp>
        <p:sp>
          <p:nvSpPr>
            <p:cNvPr id="581" name="Freeform: Shape 580"/>
            <p:cNvSpPr/>
            <p:nvPr/>
          </p:nvSpPr>
          <p:spPr>
            <a:xfrm flipV="1">
              <a:off x="4185927" y="5197943"/>
              <a:ext cx="160753" cy="64962"/>
            </a:xfrm>
            <a:custGeom>
              <a:avLst/>
              <a:gdLst>
                <a:gd name="connsiteX0" fmla="*/ 160225 w 160753"/>
                <a:gd name="connsiteY0" fmla="*/ 64776 h 64962"/>
                <a:gd name="connsiteX1" fmla="*/ 160115 w 160753"/>
                <a:gd name="connsiteY1" fmla="*/ 64672 h 64962"/>
                <a:gd name="connsiteX2" fmla="*/ 159758 w 160753"/>
                <a:gd name="connsiteY2" fmla="*/ 64549 h 64962"/>
                <a:gd name="connsiteX3" fmla="*/ 158875 w 160753"/>
                <a:gd name="connsiteY3" fmla="*/ 64255 h 64962"/>
                <a:gd name="connsiteX4" fmla="*/ 31627 w 160753"/>
                <a:gd name="connsiteY4" fmla="*/ -187 h 64962"/>
                <a:gd name="connsiteX5" fmla="*/ -529 w 160753"/>
                <a:gd name="connsiteY5" fmla="*/ 44799 h 64962"/>
                <a:gd name="connsiteX6" fmla="*/ 143050 w 160753"/>
                <a:gd name="connsiteY6" fmla="*/ 64305 h 64962"/>
                <a:gd name="connsiteX7" fmla="*/ 143348 w 160753"/>
                <a:gd name="connsiteY7" fmla="*/ 64370 h 64962"/>
                <a:gd name="connsiteX8" fmla="*/ 159991 w 160753"/>
                <a:gd name="connsiteY8" fmla="*/ 64776 h 64962"/>
                <a:gd name="connsiteX9" fmla="*/ 160115 w 160753"/>
                <a:gd name="connsiteY9" fmla="*/ 64776 h 64962"/>
                <a:gd name="connsiteX10" fmla="*/ 160225 w 160753"/>
                <a:gd name="connsiteY10" fmla="*/ 64776 h 6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0753" h="64962">
                  <a:moveTo>
                    <a:pt x="160225" y="64776"/>
                  </a:moveTo>
                  <a:lnTo>
                    <a:pt x="160115" y="64672"/>
                  </a:lnTo>
                  <a:lnTo>
                    <a:pt x="159758" y="64549"/>
                  </a:lnTo>
                  <a:lnTo>
                    <a:pt x="158875" y="64255"/>
                  </a:lnTo>
                  <a:cubicBezTo>
                    <a:pt x="149771" y="60431"/>
                    <a:pt x="100014" y="39362"/>
                    <a:pt x="31627" y="-187"/>
                  </a:cubicBezTo>
                  <a:cubicBezTo>
                    <a:pt x="19349" y="14686"/>
                    <a:pt x="8574" y="29812"/>
                    <a:pt x="-529" y="44799"/>
                  </a:cubicBezTo>
                  <a:cubicBezTo>
                    <a:pt x="63908" y="58907"/>
                    <a:pt x="117005" y="63084"/>
                    <a:pt x="143050" y="64305"/>
                  </a:cubicBezTo>
                  <a:lnTo>
                    <a:pt x="143348" y="64370"/>
                  </a:lnTo>
                  <a:cubicBezTo>
                    <a:pt x="152823" y="64672"/>
                    <a:pt x="158577" y="64776"/>
                    <a:pt x="159991" y="64776"/>
                  </a:cubicBezTo>
                  <a:lnTo>
                    <a:pt x="160115" y="64776"/>
                  </a:lnTo>
                  <a:lnTo>
                    <a:pt x="160225" y="64776"/>
                  </a:lnTo>
                </a:path>
              </a:pathLst>
            </a:custGeom>
            <a:solidFill>
              <a:srgbClr val="C62624"/>
            </a:solidFill>
            <a:ln w="1270" cap="flat">
              <a:noFill/>
              <a:prstDash val="solid"/>
              <a:miter/>
            </a:ln>
          </p:spPr>
          <p:txBody>
            <a:bodyPr rtlCol="0" anchor="ctr"/>
            <a:lstStyle/>
            <a:p>
              <a:endParaRPr lang="en-US" sz="2100"/>
            </a:p>
          </p:txBody>
        </p:sp>
        <p:sp>
          <p:nvSpPr>
            <p:cNvPr id="582" name="Freeform: Shape 581"/>
            <p:cNvSpPr/>
            <p:nvPr/>
          </p:nvSpPr>
          <p:spPr>
            <a:xfrm flipV="1">
              <a:off x="4282625" y="5200002"/>
              <a:ext cx="64204" cy="157920"/>
            </a:xfrm>
            <a:custGeom>
              <a:avLst/>
              <a:gdLst>
                <a:gd name="connsiteX0" fmla="*/ 43780 w 64204"/>
                <a:gd name="connsiteY0" fmla="*/ -143 h 157920"/>
                <a:gd name="connsiteX1" fmla="*/ 48824 w 64204"/>
                <a:gd name="connsiteY1" fmla="*/ 24898 h 157920"/>
                <a:gd name="connsiteX2" fmla="*/ 50347 w 64204"/>
                <a:gd name="connsiteY2" fmla="*/ 33254 h 157920"/>
                <a:gd name="connsiteX3" fmla="*/ 53944 w 64204"/>
                <a:gd name="connsiteY3" fmla="*/ 54362 h 157920"/>
                <a:gd name="connsiteX4" fmla="*/ 55983 w 64204"/>
                <a:gd name="connsiteY4" fmla="*/ 68535 h 157920"/>
                <a:gd name="connsiteX5" fmla="*/ 62169 w 64204"/>
                <a:gd name="connsiteY5" fmla="*/ 126916 h 157920"/>
                <a:gd name="connsiteX6" fmla="*/ 62477 w 64204"/>
                <a:gd name="connsiteY6" fmla="*/ 131564 h 157920"/>
                <a:gd name="connsiteX7" fmla="*/ 63642 w 64204"/>
                <a:gd name="connsiteY7" fmla="*/ 157777 h 157920"/>
                <a:gd name="connsiteX8" fmla="*/ -562 w 64204"/>
                <a:gd name="connsiteY8" fmla="*/ 30891 h 157920"/>
                <a:gd name="connsiteX9" fmla="*/ 43780 w 64204"/>
                <a:gd name="connsiteY9" fmla="*/ -143 h 157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204" h="157920">
                  <a:moveTo>
                    <a:pt x="43780" y="-143"/>
                  </a:moveTo>
                  <a:cubicBezTo>
                    <a:pt x="45649" y="8439"/>
                    <a:pt x="47361" y="16718"/>
                    <a:pt x="48824" y="24898"/>
                  </a:cubicBezTo>
                  <a:cubicBezTo>
                    <a:pt x="49405" y="27716"/>
                    <a:pt x="49940" y="30485"/>
                    <a:pt x="50347" y="33254"/>
                  </a:cubicBezTo>
                  <a:cubicBezTo>
                    <a:pt x="51702" y="40481"/>
                    <a:pt x="52878" y="47541"/>
                    <a:pt x="53944" y="54362"/>
                  </a:cubicBezTo>
                  <a:cubicBezTo>
                    <a:pt x="54703" y="59239"/>
                    <a:pt x="55413" y="63951"/>
                    <a:pt x="55983" y="68535"/>
                  </a:cubicBezTo>
                  <a:cubicBezTo>
                    <a:pt x="59291" y="91812"/>
                    <a:pt x="61167" y="111676"/>
                    <a:pt x="62169" y="126916"/>
                  </a:cubicBezTo>
                  <a:cubicBezTo>
                    <a:pt x="62343" y="128503"/>
                    <a:pt x="62403" y="130091"/>
                    <a:pt x="62477" y="131564"/>
                  </a:cubicBezTo>
                  <a:cubicBezTo>
                    <a:pt x="63350" y="144800"/>
                    <a:pt x="63583" y="153967"/>
                    <a:pt x="63642" y="157777"/>
                  </a:cubicBezTo>
                  <a:cubicBezTo>
                    <a:pt x="59877" y="148709"/>
                    <a:pt x="38893" y="99169"/>
                    <a:pt x="-562" y="30891"/>
                  </a:cubicBezTo>
                  <a:cubicBezTo>
                    <a:pt x="14058" y="19070"/>
                    <a:pt x="28956" y="8666"/>
                    <a:pt x="43780" y="-143"/>
                  </a:cubicBezTo>
                </a:path>
              </a:pathLst>
            </a:custGeom>
            <a:solidFill>
              <a:srgbClr val="E6383B"/>
            </a:solidFill>
            <a:ln w="1270" cap="flat">
              <a:noFill/>
              <a:prstDash val="solid"/>
              <a:miter/>
            </a:ln>
          </p:spPr>
          <p:txBody>
            <a:bodyPr rtlCol="0" anchor="ctr"/>
            <a:lstStyle/>
            <a:p>
              <a:endParaRPr lang="en-US" sz="2100"/>
            </a:p>
          </p:txBody>
        </p:sp>
        <p:sp>
          <p:nvSpPr>
            <p:cNvPr id="583" name="Freeform: Shape 582"/>
            <p:cNvSpPr/>
            <p:nvPr/>
          </p:nvSpPr>
          <p:spPr>
            <a:xfrm flipV="1">
              <a:off x="4218060" y="5198464"/>
              <a:ext cx="128770" cy="128423"/>
            </a:xfrm>
            <a:custGeom>
              <a:avLst/>
              <a:gdLst>
                <a:gd name="connsiteX0" fmla="*/ -540 w 128770"/>
                <a:gd name="connsiteY0" fmla="*/ 63813 h 128423"/>
                <a:gd name="connsiteX1" fmla="*/ 28615 w 128770"/>
                <a:gd name="connsiteY1" fmla="*/ 31592 h 128423"/>
                <a:gd name="connsiteX2" fmla="*/ 64025 w 128770"/>
                <a:gd name="connsiteY2" fmla="*/ -158 h 128423"/>
                <a:gd name="connsiteX3" fmla="*/ 128230 w 128770"/>
                <a:gd name="connsiteY3" fmla="*/ 126727 h 128423"/>
                <a:gd name="connsiteX4" fmla="*/ 128220 w 128770"/>
                <a:gd name="connsiteY4" fmla="*/ 128265 h 128423"/>
                <a:gd name="connsiteX5" fmla="*/ 126707 w 128770"/>
                <a:gd name="connsiteY5" fmla="*/ 128265 h 128423"/>
                <a:gd name="connsiteX6" fmla="*/ -540 w 128770"/>
                <a:gd name="connsiteY6" fmla="*/ 63813 h 128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770" h="128423">
                  <a:moveTo>
                    <a:pt x="-540" y="63813"/>
                  </a:moveTo>
                  <a:cubicBezTo>
                    <a:pt x="8389" y="52880"/>
                    <a:pt x="18088" y="42119"/>
                    <a:pt x="28615" y="31592"/>
                  </a:cubicBezTo>
                  <a:cubicBezTo>
                    <a:pt x="40149" y="20073"/>
                    <a:pt x="52030" y="9497"/>
                    <a:pt x="64025" y="-158"/>
                  </a:cubicBezTo>
                  <a:cubicBezTo>
                    <a:pt x="103480" y="68120"/>
                    <a:pt x="124464" y="117660"/>
                    <a:pt x="128230" y="126727"/>
                  </a:cubicBezTo>
                  <a:lnTo>
                    <a:pt x="128220" y="128265"/>
                  </a:lnTo>
                  <a:lnTo>
                    <a:pt x="126707" y="128265"/>
                  </a:lnTo>
                  <a:cubicBezTo>
                    <a:pt x="117589" y="124441"/>
                    <a:pt x="67845" y="103396"/>
                    <a:pt x="-540" y="63813"/>
                  </a:cubicBezTo>
                </a:path>
              </a:pathLst>
            </a:custGeom>
            <a:solidFill>
              <a:srgbClr val="D72E2E"/>
            </a:solidFill>
            <a:ln w="1270" cap="flat">
              <a:noFill/>
              <a:prstDash val="solid"/>
              <a:miter/>
            </a:ln>
          </p:spPr>
          <p:txBody>
            <a:bodyPr rtlCol="0" anchor="ctr"/>
            <a:lstStyle/>
            <a:p>
              <a:endParaRPr lang="en-US" sz="2100"/>
            </a:p>
          </p:txBody>
        </p:sp>
        <p:sp>
          <p:nvSpPr>
            <p:cNvPr id="584" name="Freeform: Shape 583"/>
            <p:cNvSpPr/>
            <p:nvPr/>
          </p:nvSpPr>
          <p:spPr>
            <a:xfrm flipV="1">
              <a:off x="3537877" y="5551854"/>
              <a:ext cx="151659" cy="151586"/>
            </a:xfrm>
            <a:custGeom>
              <a:avLst/>
              <a:gdLst>
                <a:gd name="connsiteX0" fmla="*/ -84 w 151659"/>
                <a:gd name="connsiteY0" fmla="*/ 168 h 151586"/>
                <a:gd name="connsiteX1" fmla="*/ 30788 w 151659"/>
                <a:gd name="connsiteY1" fmla="*/ 66322 h 151586"/>
                <a:gd name="connsiteX2" fmla="*/ 30788 w 151659"/>
                <a:gd name="connsiteY2" fmla="*/ 66322 h 151586"/>
                <a:gd name="connsiteX3" fmla="*/ 30788 w 151659"/>
                <a:gd name="connsiteY3" fmla="*/ 66322 h 151586"/>
                <a:gd name="connsiteX4" fmla="*/ 3617 w 151659"/>
                <a:gd name="connsiteY4" fmla="*/ 57154 h 151586"/>
                <a:gd name="connsiteX5" fmla="*/ 56376 w 151659"/>
                <a:gd name="connsiteY5" fmla="*/ 151526 h 151586"/>
                <a:gd name="connsiteX6" fmla="*/ 56610 w 151659"/>
                <a:gd name="connsiteY6" fmla="*/ 151755 h 151586"/>
                <a:gd name="connsiteX7" fmla="*/ 145806 w 151659"/>
                <a:gd name="connsiteY7" fmla="*/ 62561 h 151586"/>
                <a:gd name="connsiteX8" fmla="*/ 62364 w 151659"/>
                <a:gd name="connsiteY8" fmla="*/ 145990 h 151586"/>
                <a:gd name="connsiteX9" fmla="*/ 42248 w 151659"/>
                <a:gd name="connsiteY9" fmla="*/ 95784 h 151586"/>
                <a:gd name="connsiteX10" fmla="*/ 69359 w 151659"/>
                <a:gd name="connsiteY10" fmla="*/ 104893 h 151586"/>
                <a:gd name="connsiteX11" fmla="*/ 38502 w 151659"/>
                <a:gd name="connsiteY11" fmla="*/ 38739 h 151586"/>
                <a:gd name="connsiteX12" fmla="*/ 104646 w 151659"/>
                <a:gd name="connsiteY12" fmla="*/ 69611 h 151586"/>
                <a:gd name="connsiteX13" fmla="*/ 95592 w 151659"/>
                <a:gd name="connsiteY13" fmla="*/ 42445 h 151586"/>
                <a:gd name="connsiteX14" fmla="*/ 145806 w 151659"/>
                <a:gd name="connsiteY14" fmla="*/ 62561 h 151586"/>
                <a:gd name="connsiteX15" fmla="*/ 151576 w 151659"/>
                <a:gd name="connsiteY15" fmla="*/ 56797 h 151586"/>
                <a:gd name="connsiteX16" fmla="*/ 151339 w 151659"/>
                <a:gd name="connsiteY16" fmla="*/ 56559 h 151586"/>
                <a:gd name="connsiteX17" fmla="*/ 56957 w 151659"/>
                <a:gd name="connsiteY17" fmla="*/ 3814 h 151586"/>
                <a:gd name="connsiteX18" fmla="*/ 66085 w 151659"/>
                <a:gd name="connsiteY18" fmla="*/ 31030 h 151586"/>
                <a:gd name="connsiteX19" fmla="*/ 66085 w 151659"/>
                <a:gd name="connsiteY19" fmla="*/ 31030 h 151586"/>
                <a:gd name="connsiteX20" fmla="*/ 66085 w 151659"/>
                <a:gd name="connsiteY20" fmla="*/ 31030 h 151586"/>
                <a:gd name="connsiteX21" fmla="*/ -84 w 151659"/>
                <a:gd name="connsiteY21" fmla="*/ 168 h 151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659" h="151586">
                  <a:moveTo>
                    <a:pt x="-84" y="168"/>
                  </a:moveTo>
                  <a:cubicBezTo>
                    <a:pt x="2149" y="8651"/>
                    <a:pt x="10870" y="37340"/>
                    <a:pt x="30788" y="66322"/>
                  </a:cubicBezTo>
                  <a:lnTo>
                    <a:pt x="30788" y="66322"/>
                  </a:lnTo>
                  <a:lnTo>
                    <a:pt x="30788" y="66322"/>
                  </a:lnTo>
                  <a:cubicBezTo>
                    <a:pt x="14799" y="59734"/>
                    <a:pt x="3617" y="57154"/>
                    <a:pt x="3617" y="57154"/>
                  </a:cubicBezTo>
                  <a:cubicBezTo>
                    <a:pt x="3617" y="57154"/>
                    <a:pt x="15742" y="110901"/>
                    <a:pt x="56376" y="151526"/>
                  </a:cubicBezTo>
                  <a:lnTo>
                    <a:pt x="56610" y="151755"/>
                  </a:lnTo>
                  <a:lnTo>
                    <a:pt x="145806" y="62561"/>
                  </a:lnTo>
                  <a:lnTo>
                    <a:pt x="62364" y="145990"/>
                  </a:lnTo>
                  <a:cubicBezTo>
                    <a:pt x="47432" y="118724"/>
                    <a:pt x="42248" y="95784"/>
                    <a:pt x="42248" y="95784"/>
                  </a:cubicBezTo>
                  <a:cubicBezTo>
                    <a:pt x="42248" y="95784"/>
                    <a:pt x="53420" y="98350"/>
                    <a:pt x="69359" y="104893"/>
                  </a:cubicBezTo>
                  <a:cubicBezTo>
                    <a:pt x="49491" y="75961"/>
                    <a:pt x="40784" y="47272"/>
                    <a:pt x="38502" y="38739"/>
                  </a:cubicBezTo>
                  <a:cubicBezTo>
                    <a:pt x="47020" y="41026"/>
                    <a:pt x="75784" y="49673"/>
                    <a:pt x="104646" y="69611"/>
                  </a:cubicBezTo>
                  <a:cubicBezTo>
                    <a:pt x="98123" y="53671"/>
                    <a:pt x="95592" y="42445"/>
                    <a:pt x="95592" y="42445"/>
                  </a:cubicBezTo>
                  <a:cubicBezTo>
                    <a:pt x="95592" y="42445"/>
                    <a:pt x="118522" y="47629"/>
                    <a:pt x="145806" y="62561"/>
                  </a:cubicBezTo>
                  <a:lnTo>
                    <a:pt x="151576" y="56797"/>
                  </a:lnTo>
                  <a:lnTo>
                    <a:pt x="151339" y="56559"/>
                  </a:lnTo>
                  <a:cubicBezTo>
                    <a:pt x="110709" y="15928"/>
                    <a:pt x="56957" y="3814"/>
                    <a:pt x="56957" y="3814"/>
                  </a:cubicBezTo>
                  <a:cubicBezTo>
                    <a:pt x="56957" y="3814"/>
                    <a:pt x="59487" y="15051"/>
                    <a:pt x="66085" y="31030"/>
                  </a:cubicBezTo>
                  <a:lnTo>
                    <a:pt x="66085" y="31030"/>
                  </a:lnTo>
                  <a:lnTo>
                    <a:pt x="66085" y="31030"/>
                  </a:lnTo>
                  <a:cubicBezTo>
                    <a:pt x="37153" y="11053"/>
                    <a:pt x="8399" y="2405"/>
                    <a:pt x="-84" y="168"/>
                  </a:cubicBezTo>
                </a:path>
              </a:pathLst>
            </a:custGeom>
            <a:solidFill>
              <a:srgbClr val="C77026"/>
            </a:solidFill>
            <a:ln w="1270" cap="flat">
              <a:noFill/>
              <a:prstDash val="solid"/>
              <a:miter/>
            </a:ln>
          </p:spPr>
          <p:txBody>
            <a:bodyPr rtlCol="0" anchor="ctr"/>
            <a:lstStyle/>
            <a:p>
              <a:endParaRPr lang="en-US" sz="2100"/>
            </a:p>
          </p:txBody>
        </p:sp>
        <p:sp>
          <p:nvSpPr>
            <p:cNvPr id="585" name="Freeform: Shape 584"/>
            <p:cNvSpPr/>
            <p:nvPr/>
          </p:nvSpPr>
          <p:spPr>
            <a:xfrm flipV="1">
              <a:off x="3576463" y="5557619"/>
              <a:ext cx="107304" cy="107251"/>
            </a:xfrm>
            <a:custGeom>
              <a:avLst/>
              <a:gdLst>
                <a:gd name="connsiteX0" fmla="*/ -95 w 107304"/>
                <a:gd name="connsiteY0" fmla="*/ 153 h 107251"/>
                <a:gd name="connsiteX1" fmla="*/ 30762 w 107304"/>
                <a:gd name="connsiteY1" fmla="*/ 66307 h 107251"/>
                <a:gd name="connsiteX2" fmla="*/ 3650 w 107304"/>
                <a:gd name="connsiteY2" fmla="*/ 57199 h 107251"/>
                <a:gd name="connsiteX3" fmla="*/ 23767 w 107304"/>
                <a:gd name="connsiteY3" fmla="*/ 107404 h 107251"/>
                <a:gd name="connsiteX4" fmla="*/ 107209 w 107304"/>
                <a:gd name="connsiteY4" fmla="*/ 23976 h 107251"/>
                <a:gd name="connsiteX5" fmla="*/ 56995 w 107304"/>
                <a:gd name="connsiteY5" fmla="*/ 3859 h 107251"/>
                <a:gd name="connsiteX6" fmla="*/ 66049 w 107304"/>
                <a:gd name="connsiteY6" fmla="*/ 31025 h 107251"/>
                <a:gd name="connsiteX7" fmla="*/ -95 w 107304"/>
                <a:gd name="connsiteY7" fmla="*/ 153 h 107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304" h="107251">
                  <a:moveTo>
                    <a:pt x="-95" y="153"/>
                  </a:moveTo>
                  <a:cubicBezTo>
                    <a:pt x="2187" y="8686"/>
                    <a:pt x="10893" y="37375"/>
                    <a:pt x="30762" y="66307"/>
                  </a:cubicBezTo>
                  <a:cubicBezTo>
                    <a:pt x="14823" y="59764"/>
                    <a:pt x="3650" y="57199"/>
                    <a:pt x="3650" y="57199"/>
                  </a:cubicBezTo>
                  <a:cubicBezTo>
                    <a:pt x="3650" y="57199"/>
                    <a:pt x="8835" y="80139"/>
                    <a:pt x="23767" y="107404"/>
                  </a:cubicBezTo>
                  <a:lnTo>
                    <a:pt x="107209" y="23976"/>
                  </a:lnTo>
                  <a:cubicBezTo>
                    <a:pt x="79925" y="9043"/>
                    <a:pt x="56995" y="3859"/>
                    <a:pt x="56995" y="3859"/>
                  </a:cubicBezTo>
                  <a:cubicBezTo>
                    <a:pt x="56995" y="3859"/>
                    <a:pt x="59526" y="15086"/>
                    <a:pt x="66049" y="31025"/>
                  </a:cubicBezTo>
                  <a:cubicBezTo>
                    <a:pt x="37186" y="11088"/>
                    <a:pt x="8423" y="2440"/>
                    <a:pt x="-95" y="153"/>
                  </a:cubicBezTo>
                </a:path>
              </a:pathLst>
            </a:custGeom>
            <a:solidFill>
              <a:srgbClr val="C6841B"/>
            </a:solidFill>
            <a:ln w="1270" cap="flat">
              <a:noFill/>
              <a:prstDash val="solid"/>
              <a:miter/>
            </a:ln>
          </p:spPr>
          <p:txBody>
            <a:bodyPr rtlCol="0" anchor="ctr"/>
            <a:lstStyle/>
            <a:p>
              <a:endParaRPr lang="en-US" sz="2100"/>
            </a:p>
          </p:txBody>
        </p:sp>
        <p:sp>
          <p:nvSpPr>
            <p:cNvPr id="586" name="Freeform: Shape 585"/>
            <p:cNvSpPr/>
            <p:nvPr/>
          </p:nvSpPr>
          <p:spPr>
            <a:xfrm flipV="1">
              <a:off x="3663651" y="5639533"/>
              <a:ext cx="109600" cy="127789"/>
            </a:xfrm>
            <a:custGeom>
              <a:avLst/>
              <a:gdLst>
                <a:gd name="connsiteX0" fmla="*/ 69550 w 109600"/>
                <a:gd name="connsiteY0" fmla="*/ 235 h 127789"/>
                <a:gd name="connsiteX1" fmla="*/ -155 w 109600"/>
                <a:gd name="connsiteY1" fmla="*/ 69937 h 127789"/>
                <a:gd name="connsiteX2" fmla="*/ 60293 w 109600"/>
                <a:gd name="connsiteY2" fmla="*/ 128025 h 127789"/>
                <a:gd name="connsiteX3" fmla="*/ 109445 w 109600"/>
                <a:gd name="connsiteY3" fmla="*/ 78876 h 127789"/>
                <a:gd name="connsiteX4" fmla="*/ 49602 w 109600"/>
                <a:gd name="connsiteY4" fmla="*/ 20188 h 127789"/>
                <a:gd name="connsiteX5" fmla="*/ 69550 w 109600"/>
                <a:gd name="connsiteY5" fmla="*/ 235 h 127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9600" h="127789">
                  <a:moveTo>
                    <a:pt x="69550" y="235"/>
                  </a:moveTo>
                  <a:lnTo>
                    <a:pt x="-155" y="69937"/>
                  </a:lnTo>
                  <a:cubicBezTo>
                    <a:pt x="20020" y="90113"/>
                    <a:pt x="40251" y="109520"/>
                    <a:pt x="60293" y="128025"/>
                  </a:cubicBezTo>
                  <a:lnTo>
                    <a:pt x="109445" y="78876"/>
                  </a:lnTo>
                  <a:cubicBezTo>
                    <a:pt x="89760" y="60005"/>
                    <a:pt x="69768" y="40355"/>
                    <a:pt x="49602" y="20188"/>
                  </a:cubicBezTo>
                  <a:lnTo>
                    <a:pt x="69550" y="235"/>
                  </a:lnTo>
                </a:path>
              </a:pathLst>
            </a:custGeom>
            <a:solidFill>
              <a:srgbClr val="B22B2C"/>
            </a:solidFill>
            <a:ln w="1270" cap="flat">
              <a:noFill/>
              <a:prstDash val="solid"/>
              <a:miter/>
            </a:ln>
          </p:spPr>
          <p:txBody>
            <a:bodyPr rtlCol="0" anchor="ctr"/>
            <a:lstStyle/>
            <a:p>
              <a:endParaRPr lang="en-US" sz="2100"/>
            </a:p>
          </p:txBody>
        </p:sp>
        <p:sp>
          <p:nvSpPr>
            <p:cNvPr id="587" name="Freeform: Shape 586"/>
            <p:cNvSpPr/>
            <p:nvPr/>
          </p:nvSpPr>
          <p:spPr>
            <a:xfrm flipV="1">
              <a:off x="3713409" y="5688682"/>
              <a:ext cx="101073" cy="100493"/>
            </a:xfrm>
            <a:custGeom>
              <a:avLst/>
              <a:gdLst>
                <a:gd name="connsiteX0" fmla="*/ 41625 w 101073"/>
                <a:gd name="connsiteY0" fmla="*/ 267 h 100493"/>
                <a:gd name="connsiteX1" fmla="*/ 19761 w 101073"/>
                <a:gd name="connsiteY1" fmla="*/ 22120 h 100493"/>
                <a:gd name="connsiteX2" fmla="*/ -186 w 101073"/>
                <a:gd name="connsiteY2" fmla="*/ 42073 h 100493"/>
                <a:gd name="connsiteX3" fmla="*/ 59657 w 101073"/>
                <a:gd name="connsiteY3" fmla="*/ 100761 h 100493"/>
                <a:gd name="connsiteX4" fmla="*/ 100888 w 101073"/>
                <a:gd name="connsiteY4" fmla="*/ 59526 h 100493"/>
                <a:gd name="connsiteX5" fmla="*/ 41625 w 101073"/>
                <a:gd name="connsiteY5" fmla="*/ 267 h 100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073" h="100493">
                  <a:moveTo>
                    <a:pt x="41625" y="267"/>
                  </a:moveTo>
                  <a:lnTo>
                    <a:pt x="19761" y="22120"/>
                  </a:lnTo>
                  <a:lnTo>
                    <a:pt x="-186" y="42073"/>
                  </a:lnTo>
                  <a:cubicBezTo>
                    <a:pt x="19980" y="62239"/>
                    <a:pt x="39972" y="81890"/>
                    <a:pt x="59657" y="100761"/>
                  </a:cubicBezTo>
                  <a:lnTo>
                    <a:pt x="100888" y="59526"/>
                  </a:lnTo>
                  <a:lnTo>
                    <a:pt x="41625" y="267"/>
                  </a:lnTo>
                </a:path>
              </a:pathLst>
            </a:custGeom>
            <a:solidFill>
              <a:srgbClr val="C03437"/>
            </a:solidFill>
            <a:ln w="1270" cap="flat">
              <a:noFill/>
              <a:prstDash val="solid"/>
              <a:miter/>
            </a:ln>
          </p:spPr>
          <p:txBody>
            <a:bodyPr rtlCol="0" anchor="ctr"/>
            <a:lstStyle/>
            <a:p>
              <a:endParaRPr lang="en-US" sz="2100"/>
            </a:p>
          </p:txBody>
        </p:sp>
        <p:sp>
          <p:nvSpPr>
            <p:cNvPr id="588" name="Freeform: Shape 587"/>
            <p:cNvSpPr/>
            <p:nvPr/>
          </p:nvSpPr>
          <p:spPr>
            <a:xfrm flipV="1">
              <a:off x="3712040" y="5198414"/>
              <a:ext cx="617467" cy="531502"/>
            </a:xfrm>
            <a:custGeom>
              <a:avLst/>
              <a:gdLst>
                <a:gd name="connsiteX0" fmla="*/ 102081 w 617467"/>
                <a:gd name="connsiteY0" fmla="*/ 22 h 531502"/>
                <a:gd name="connsiteX1" fmla="*/ 60851 w 617467"/>
                <a:gd name="connsiteY1" fmla="*/ 41256 h 531502"/>
                <a:gd name="connsiteX2" fmla="*/ 11698 w 617467"/>
                <a:gd name="connsiteY2" fmla="*/ 90405 h 531502"/>
                <a:gd name="connsiteX3" fmla="*/ 11698 w 617467"/>
                <a:gd name="connsiteY3" fmla="*/ 90405 h 531502"/>
                <a:gd name="connsiteX4" fmla="*/ -357 w 617467"/>
                <a:gd name="connsiteY4" fmla="*/ 102470 h 531502"/>
                <a:gd name="connsiteX5" fmla="*/ -362 w 617467"/>
                <a:gd name="connsiteY5" fmla="*/ 102470 h 531502"/>
                <a:gd name="connsiteX6" fmla="*/ -362 w 617467"/>
                <a:gd name="connsiteY6" fmla="*/ 102470 h 531502"/>
                <a:gd name="connsiteX7" fmla="*/ -357 w 617467"/>
                <a:gd name="connsiteY7" fmla="*/ 102470 h 531502"/>
                <a:gd name="connsiteX8" fmla="*/ 135895 w 617467"/>
                <a:gd name="connsiteY8" fmla="*/ 336913 h 531502"/>
                <a:gd name="connsiteX9" fmla="*/ 145123 w 617467"/>
                <a:gd name="connsiteY9" fmla="*/ 346145 h 531502"/>
                <a:gd name="connsiteX10" fmla="*/ 617106 w 617467"/>
                <a:gd name="connsiteY10" fmla="*/ 531524 h 531502"/>
                <a:gd name="connsiteX11" fmla="*/ 473526 w 617467"/>
                <a:gd name="connsiteY11" fmla="*/ 512019 h 531502"/>
                <a:gd name="connsiteX12" fmla="*/ 505683 w 617467"/>
                <a:gd name="connsiteY12" fmla="*/ 467033 h 531502"/>
                <a:gd name="connsiteX13" fmla="*/ 505659 w 617467"/>
                <a:gd name="connsiteY13" fmla="*/ 467023 h 531502"/>
                <a:gd name="connsiteX14" fmla="*/ 534814 w 617467"/>
                <a:gd name="connsiteY14" fmla="*/ 434801 h 531502"/>
                <a:gd name="connsiteX15" fmla="*/ 535840 w 617467"/>
                <a:gd name="connsiteY15" fmla="*/ 433784 h 531502"/>
                <a:gd name="connsiteX16" fmla="*/ 522976 w 617467"/>
                <a:gd name="connsiteY16" fmla="*/ 420922 h 531502"/>
                <a:gd name="connsiteX17" fmla="*/ 522971 w 617467"/>
                <a:gd name="connsiteY17" fmla="*/ 420922 h 531502"/>
                <a:gd name="connsiteX18" fmla="*/ 469800 w 617467"/>
                <a:gd name="connsiteY18" fmla="*/ 442942 h 531502"/>
                <a:gd name="connsiteX19" fmla="*/ 416733 w 617467"/>
                <a:gd name="connsiteY19" fmla="*/ 420985 h 531502"/>
                <a:gd name="connsiteX20" fmla="*/ 416733 w 617467"/>
                <a:gd name="connsiteY20" fmla="*/ 314672 h 531502"/>
                <a:gd name="connsiteX21" fmla="*/ 416733 w 617467"/>
                <a:gd name="connsiteY21" fmla="*/ 314672 h 531502"/>
                <a:gd name="connsiteX22" fmla="*/ 365923 w 617467"/>
                <a:gd name="connsiteY22" fmla="*/ 263864 h 531502"/>
                <a:gd name="connsiteX23" fmla="*/ 365923 w 617467"/>
                <a:gd name="connsiteY23" fmla="*/ 263864 h 531502"/>
                <a:gd name="connsiteX24" fmla="*/ 342037 w 617467"/>
                <a:gd name="connsiteY24" fmla="*/ 282923 h 531502"/>
                <a:gd name="connsiteX25" fmla="*/ 299482 w 617467"/>
                <a:gd name="connsiteY25" fmla="*/ 300807 h 531502"/>
                <a:gd name="connsiteX26" fmla="*/ 267693 w 617467"/>
                <a:gd name="connsiteY26" fmla="*/ 304473 h 531502"/>
                <a:gd name="connsiteX27" fmla="*/ 169704 w 617467"/>
                <a:gd name="connsiteY27" fmla="*/ 263937 h 531502"/>
                <a:gd name="connsiteX28" fmla="*/ 131713 w 617467"/>
                <a:gd name="connsiteY28" fmla="*/ 192426 h 531502"/>
                <a:gd name="connsiteX29" fmla="*/ 131653 w 617467"/>
                <a:gd name="connsiteY29" fmla="*/ 192372 h 531502"/>
                <a:gd name="connsiteX30" fmla="*/ 138822 w 617467"/>
                <a:gd name="connsiteY30" fmla="*/ 114752 h 531502"/>
                <a:gd name="connsiteX31" fmla="*/ 169763 w 617467"/>
                <a:gd name="connsiteY31" fmla="*/ 67708 h 531502"/>
                <a:gd name="connsiteX32" fmla="*/ 169763 w 617467"/>
                <a:gd name="connsiteY32" fmla="*/ 67708 h 531502"/>
                <a:gd name="connsiteX33" fmla="*/ 102081 w 617467"/>
                <a:gd name="connsiteY33" fmla="*/ 22 h 531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17467" h="531502">
                  <a:moveTo>
                    <a:pt x="102081" y="22"/>
                  </a:moveTo>
                  <a:lnTo>
                    <a:pt x="60851" y="41256"/>
                  </a:lnTo>
                  <a:lnTo>
                    <a:pt x="11698" y="90405"/>
                  </a:lnTo>
                  <a:lnTo>
                    <a:pt x="11698" y="90405"/>
                  </a:lnTo>
                  <a:lnTo>
                    <a:pt x="-357" y="102470"/>
                  </a:lnTo>
                  <a:lnTo>
                    <a:pt x="-362" y="102470"/>
                  </a:lnTo>
                  <a:lnTo>
                    <a:pt x="-362" y="102470"/>
                  </a:lnTo>
                  <a:lnTo>
                    <a:pt x="-357" y="102470"/>
                  </a:lnTo>
                  <a:cubicBezTo>
                    <a:pt x="101378" y="208310"/>
                    <a:pt x="161766" y="311042"/>
                    <a:pt x="135895" y="336913"/>
                  </a:cubicBezTo>
                  <a:lnTo>
                    <a:pt x="145123" y="346145"/>
                  </a:lnTo>
                  <a:cubicBezTo>
                    <a:pt x="305063" y="506075"/>
                    <a:pt x="550554" y="528479"/>
                    <a:pt x="617106" y="531524"/>
                  </a:cubicBezTo>
                  <a:cubicBezTo>
                    <a:pt x="591061" y="530304"/>
                    <a:pt x="537963" y="526127"/>
                    <a:pt x="473526" y="512019"/>
                  </a:cubicBezTo>
                  <a:cubicBezTo>
                    <a:pt x="482625" y="497031"/>
                    <a:pt x="493404" y="481906"/>
                    <a:pt x="505683" y="467033"/>
                  </a:cubicBezTo>
                  <a:cubicBezTo>
                    <a:pt x="505672" y="467033"/>
                    <a:pt x="505667" y="467033"/>
                    <a:pt x="505659" y="467023"/>
                  </a:cubicBezTo>
                  <a:cubicBezTo>
                    <a:pt x="514588" y="456089"/>
                    <a:pt x="524287" y="445328"/>
                    <a:pt x="534814" y="434801"/>
                  </a:cubicBezTo>
                  <a:cubicBezTo>
                    <a:pt x="535155" y="434460"/>
                    <a:pt x="535498" y="434117"/>
                    <a:pt x="535840" y="433784"/>
                  </a:cubicBezTo>
                  <a:lnTo>
                    <a:pt x="522976" y="420922"/>
                  </a:lnTo>
                  <a:lnTo>
                    <a:pt x="522971" y="420922"/>
                  </a:lnTo>
                  <a:cubicBezTo>
                    <a:pt x="508292" y="435600"/>
                    <a:pt x="489039" y="442942"/>
                    <a:pt x="469800" y="442942"/>
                  </a:cubicBezTo>
                  <a:cubicBezTo>
                    <a:pt x="450577" y="442942"/>
                    <a:pt x="431369" y="435631"/>
                    <a:pt x="416733" y="420985"/>
                  </a:cubicBezTo>
                  <a:cubicBezTo>
                    <a:pt x="387390" y="391647"/>
                    <a:pt x="387390" y="344022"/>
                    <a:pt x="416733" y="314672"/>
                  </a:cubicBezTo>
                  <a:lnTo>
                    <a:pt x="416733" y="314672"/>
                  </a:lnTo>
                  <a:lnTo>
                    <a:pt x="365923" y="263864"/>
                  </a:lnTo>
                  <a:lnTo>
                    <a:pt x="365923" y="263864"/>
                  </a:lnTo>
                  <a:cubicBezTo>
                    <a:pt x="358556" y="271216"/>
                    <a:pt x="350520" y="277629"/>
                    <a:pt x="342037" y="282923"/>
                  </a:cubicBezTo>
                  <a:cubicBezTo>
                    <a:pt x="328766" y="291396"/>
                    <a:pt x="314355" y="297340"/>
                    <a:pt x="299482" y="300807"/>
                  </a:cubicBezTo>
                  <a:cubicBezTo>
                    <a:pt x="289039" y="303258"/>
                    <a:pt x="278363" y="304473"/>
                    <a:pt x="267693" y="304473"/>
                  </a:cubicBezTo>
                  <a:cubicBezTo>
                    <a:pt x="232207" y="304473"/>
                    <a:pt x="196737" y="290974"/>
                    <a:pt x="169704" y="263937"/>
                  </a:cubicBezTo>
                  <a:cubicBezTo>
                    <a:pt x="149414" y="243643"/>
                    <a:pt x="136779" y="218659"/>
                    <a:pt x="131713" y="192426"/>
                  </a:cubicBezTo>
                  <a:lnTo>
                    <a:pt x="131653" y="192372"/>
                  </a:lnTo>
                  <a:cubicBezTo>
                    <a:pt x="126708" y="166504"/>
                    <a:pt x="129139" y="139503"/>
                    <a:pt x="138822" y="114752"/>
                  </a:cubicBezTo>
                  <a:cubicBezTo>
                    <a:pt x="145579" y="97643"/>
                    <a:pt x="155938" y="81539"/>
                    <a:pt x="169763" y="67708"/>
                  </a:cubicBezTo>
                  <a:lnTo>
                    <a:pt x="169763" y="67708"/>
                  </a:lnTo>
                  <a:lnTo>
                    <a:pt x="102081" y="22"/>
                  </a:lnTo>
                </a:path>
              </a:pathLst>
            </a:custGeom>
            <a:solidFill>
              <a:srgbClr val="95B2B0"/>
            </a:solidFill>
            <a:ln w="1270" cap="flat">
              <a:noFill/>
              <a:prstDash val="solid"/>
              <a:miter/>
            </a:ln>
          </p:spPr>
          <p:txBody>
            <a:bodyPr rtlCol="0" anchor="ctr"/>
            <a:lstStyle/>
            <a:p>
              <a:endParaRPr lang="en-US" sz="2100"/>
            </a:p>
          </p:txBody>
        </p:sp>
        <p:sp>
          <p:nvSpPr>
            <p:cNvPr id="589" name="Freeform: Shape 588"/>
            <p:cNvSpPr/>
            <p:nvPr/>
          </p:nvSpPr>
          <p:spPr>
            <a:xfrm flipV="1">
              <a:off x="3884205" y="5468109"/>
              <a:ext cx="163951" cy="163959"/>
            </a:xfrm>
            <a:custGeom>
              <a:avLst/>
              <a:gdLst>
                <a:gd name="connsiteX0" fmla="*/ 27808 w 163951"/>
                <a:gd name="connsiteY0" fmla="*/ 98 h 163959"/>
                <a:gd name="connsiteX1" fmla="*/ 27798 w 163951"/>
                <a:gd name="connsiteY1" fmla="*/ 114 h 163959"/>
                <a:gd name="connsiteX2" fmla="*/ 1684 w 163951"/>
                <a:gd name="connsiteY2" fmla="*/ 48553 h 163959"/>
                <a:gd name="connsiteX3" fmla="*/ 27738 w 163951"/>
                <a:gd name="connsiteY3" fmla="*/ 135988 h 163959"/>
                <a:gd name="connsiteX4" fmla="*/ 95594 w 163951"/>
                <a:gd name="connsiteY4" fmla="*/ 164058 h 163959"/>
                <a:gd name="connsiteX5" fmla="*/ 131521 w 163951"/>
                <a:gd name="connsiteY5" fmla="*/ 157112 h 163959"/>
                <a:gd name="connsiteX6" fmla="*/ 163628 w 163951"/>
                <a:gd name="connsiteY6" fmla="*/ 135930 h 163959"/>
                <a:gd name="connsiteX7" fmla="*/ 163628 w 163951"/>
                <a:gd name="connsiteY7" fmla="*/ 135930 h 163959"/>
                <a:gd name="connsiteX8" fmla="*/ 139557 w 163951"/>
                <a:gd name="connsiteY8" fmla="*/ 111858 h 163959"/>
                <a:gd name="connsiteX9" fmla="*/ 131565 w 163951"/>
                <a:gd name="connsiteY9" fmla="*/ 112548 h 163959"/>
                <a:gd name="connsiteX10" fmla="*/ 98357 w 163951"/>
                <a:gd name="connsiteY10" fmla="*/ 98767 h 163959"/>
                <a:gd name="connsiteX11" fmla="*/ 85280 w 163951"/>
                <a:gd name="connsiteY11" fmla="*/ 57581 h 163959"/>
                <a:gd name="connsiteX12" fmla="*/ 27808 w 163951"/>
                <a:gd name="connsiteY12" fmla="*/ 98 h 16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3951" h="163959">
                  <a:moveTo>
                    <a:pt x="27808" y="98"/>
                  </a:moveTo>
                  <a:cubicBezTo>
                    <a:pt x="27803" y="114"/>
                    <a:pt x="27803" y="114"/>
                    <a:pt x="27798" y="114"/>
                  </a:cubicBezTo>
                  <a:cubicBezTo>
                    <a:pt x="14096" y="13816"/>
                    <a:pt x="5340" y="30807"/>
                    <a:pt x="1684" y="48553"/>
                  </a:cubicBezTo>
                  <a:cubicBezTo>
                    <a:pt x="-4666" y="79147"/>
                    <a:pt x="4050" y="112305"/>
                    <a:pt x="27738" y="135988"/>
                  </a:cubicBezTo>
                  <a:cubicBezTo>
                    <a:pt x="46436" y="154686"/>
                    <a:pt x="71013" y="164058"/>
                    <a:pt x="95594" y="164058"/>
                  </a:cubicBezTo>
                  <a:cubicBezTo>
                    <a:pt x="107807" y="164058"/>
                    <a:pt x="120021" y="161746"/>
                    <a:pt x="131521" y="157112"/>
                  </a:cubicBezTo>
                  <a:cubicBezTo>
                    <a:pt x="143229" y="152464"/>
                    <a:pt x="154157" y="145400"/>
                    <a:pt x="163628" y="135930"/>
                  </a:cubicBezTo>
                  <a:lnTo>
                    <a:pt x="163628" y="135930"/>
                  </a:lnTo>
                  <a:lnTo>
                    <a:pt x="139557" y="111858"/>
                  </a:lnTo>
                  <a:cubicBezTo>
                    <a:pt x="136913" y="112320"/>
                    <a:pt x="134240" y="112548"/>
                    <a:pt x="131565" y="112548"/>
                  </a:cubicBezTo>
                  <a:cubicBezTo>
                    <a:pt x="119545" y="112548"/>
                    <a:pt x="107529" y="107949"/>
                    <a:pt x="98357" y="98767"/>
                  </a:cubicBezTo>
                  <a:cubicBezTo>
                    <a:pt x="87151" y="87566"/>
                    <a:pt x="82785" y="72097"/>
                    <a:pt x="85280" y="57581"/>
                  </a:cubicBezTo>
                  <a:lnTo>
                    <a:pt x="27808" y="98"/>
                  </a:lnTo>
                </a:path>
              </a:pathLst>
            </a:custGeom>
            <a:solidFill>
              <a:srgbClr val="B2D2CD"/>
            </a:solidFill>
            <a:ln w="1270" cap="flat">
              <a:noFill/>
              <a:prstDash val="solid"/>
              <a:miter/>
            </a:ln>
          </p:spPr>
          <p:txBody>
            <a:bodyPr rtlCol="0" anchor="ctr"/>
            <a:lstStyle/>
            <a:p>
              <a:endParaRPr lang="en-US" sz="2100"/>
            </a:p>
          </p:txBody>
        </p:sp>
        <p:sp>
          <p:nvSpPr>
            <p:cNvPr id="590" name="Freeform: Shape 589"/>
            <p:cNvSpPr/>
            <p:nvPr/>
          </p:nvSpPr>
          <p:spPr>
            <a:xfrm flipV="1">
              <a:off x="3841563" y="5425465"/>
              <a:ext cx="236761" cy="236765"/>
            </a:xfrm>
            <a:custGeom>
              <a:avLst/>
              <a:gdLst>
                <a:gd name="connsiteX0" fmla="*/ 40281 w 236761"/>
                <a:gd name="connsiteY0" fmla="*/ 93 h 236765"/>
                <a:gd name="connsiteX1" fmla="*/ 40281 w 236761"/>
                <a:gd name="connsiteY1" fmla="*/ 93 h 236765"/>
                <a:gd name="connsiteX2" fmla="*/ 9340 w 236761"/>
                <a:gd name="connsiteY2" fmla="*/ 47137 h 236765"/>
                <a:gd name="connsiteX3" fmla="*/ 2171 w 236761"/>
                <a:gd name="connsiteY3" fmla="*/ 124757 h 236765"/>
                <a:gd name="connsiteX4" fmla="*/ 2231 w 236761"/>
                <a:gd name="connsiteY4" fmla="*/ 124812 h 236765"/>
                <a:gd name="connsiteX5" fmla="*/ 40222 w 236761"/>
                <a:gd name="connsiteY5" fmla="*/ 196323 h 236765"/>
                <a:gd name="connsiteX6" fmla="*/ 138211 w 236761"/>
                <a:gd name="connsiteY6" fmla="*/ 236858 h 236765"/>
                <a:gd name="connsiteX7" fmla="*/ 170000 w 236761"/>
                <a:gd name="connsiteY7" fmla="*/ 233192 h 236765"/>
                <a:gd name="connsiteX8" fmla="*/ 212555 w 236761"/>
                <a:gd name="connsiteY8" fmla="*/ 215308 h 236765"/>
                <a:gd name="connsiteX9" fmla="*/ 236441 w 236761"/>
                <a:gd name="connsiteY9" fmla="*/ 196249 h 236765"/>
                <a:gd name="connsiteX10" fmla="*/ 236441 w 236761"/>
                <a:gd name="connsiteY10" fmla="*/ 196249 h 236765"/>
                <a:gd name="connsiteX11" fmla="*/ 206274 w 236761"/>
                <a:gd name="connsiteY11" fmla="*/ 166087 h 236765"/>
                <a:gd name="connsiteX12" fmla="*/ 206274 w 236761"/>
                <a:gd name="connsiteY12" fmla="*/ 166087 h 236765"/>
                <a:gd name="connsiteX13" fmla="*/ 174167 w 236761"/>
                <a:gd name="connsiteY13" fmla="*/ 187269 h 236765"/>
                <a:gd name="connsiteX14" fmla="*/ 138240 w 236761"/>
                <a:gd name="connsiteY14" fmla="*/ 194214 h 236765"/>
                <a:gd name="connsiteX15" fmla="*/ 70384 w 236761"/>
                <a:gd name="connsiteY15" fmla="*/ 166145 h 236765"/>
                <a:gd name="connsiteX16" fmla="*/ 44330 w 236761"/>
                <a:gd name="connsiteY16" fmla="*/ 78710 h 236765"/>
                <a:gd name="connsiteX17" fmla="*/ 70444 w 236761"/>
                <a:gd name="connsiteY17" fmla="*/ 30271 h 236765"/>
                <a:gd name="connsiteX18" fmla="*/ 70454 w 236761"/>
                <a:gd name="connsiteY18" fmla="*/ 30255 h 236765"/>
                <a:gd name="connsiteX19" fmla="*/ 40281 w 236761"/>
                <a:gd name="connsiteY19" fmla="*/ 93 h 23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6761" h="236765">
                  <a:moveTo>
                    <a:pt x="40281" y="93"/>
                  </a:moveTo>
                  <a:lnTo>
                    <a:pt x="40281" y="93"/>
                  </a:lnTo>
                  <a:cubicBezTo>
                    <a:pt x="26456" y="13924"/>
                    <a:pt x="16097" y="30028"/>
                    <a:pt x="9340" y="47137"/>
                  </a:cubicBezTo>
                  <a:cubicBezTo>
                    <a:pt x="-343" y="71888"/>
                    <a:pt x="-2774" y="98890"/>
                    <a:pt x="2171" y="124757"/>
                  </a:cubicBezTo>
                  <a:lnTo>
                    <a:pt x="2231" y="124812"/>
                  </a:lnTo>
                  <a:cubicBezTo>
                    <a:pt x="7297" y="151045"/>
                    <a:pt x="19932" y="176028"/>
                    <a:pt x="40222" y="196323"/>
                  </a:cubicBezTo>
                  <a:cubicBezTo>
                    <a:pt x="67255" y="223360"/>
                    <a:pt x="102725" y="236858"/>
                    <a:pt x="138211" y="236858"/>
                  </a:cubicBezTo>
                  <a:cubicBezTo>
                    <a:pt x="148881" y="236858"/>
                    <a:pt x="159557" y="235643"/>
                    <a:pt x="170000" y="233192"/>
                  </a:cubicBezTo>
                  <a:cubicBezTo>
                    <a:pt x="184873" y="229725"/>
                    <a:pt x="199284" y="223781"/>
                    <a:pt x="212555" y="215308"/>
                  </a:cubicBezTo>
                  <a:cubicBezTo>
                    <a:pt x="221038" y="210015"/>
                    <a:pt x="229074" y="203601"/>
                    <a:pt x="236441" y="196249"/>
                  </a:cubicBezTo>
                  <a:lnTo>
                    <a:pt x="236441" y="196249"/>
                  </a:lnTo>
                  <a:lnTo>
                    <a:pt x="206274" y="166087"/>
                  </a:lnTo>
                  <a:lnTo>
                    <a:pt x="206274" y="166087"/>
                  </a:lnTo>
                  <a:cubicBezTo>
                    <a:pt x="196803" y="175557"/>
                    <a:pt x="185875" y="182621"/>
                    <a:pt x="174167" y="187269"/>
                  </a:cubicBezTo>
                  <a:cubicBezTo>
                    <a:pt x="162667" y="191903"/>
                    <a:pt x="150454" y="194214"/>
                    <a:pt x="138240" y="194214"/>
                  </a:cubicBezTo>
                  <a:cubicBezTo>
                    <a:pt x="113659" y="194214"/>
                    <a:pt x="89082" y="184843"/>
                    <a:pt x="70384" y="166145"/>
                  </a:cubicBezTo>
                  <a:cubicBezTo>
                    <a:pt x="46696" y="142462"/>
                    <a:pt x="37980" y="109304"/>
                    <a:pt x="44330" y="78710"/>
                  </a:cubicBezTo>
                  <a:cubicBezTo>
                    <a:pt x="47986" y="60964"/>
                    <a:pt x="56742" y="43973"/>
                    <a:pt x="70444" y="30271"/>
                  </a:cubicBezTo>
                  <a:cubicBezTo>
                    <a:pt x="70449" y="30271"/>
                    <a:pt x="70449" y="30271"/>
                    <a:pt x="70454" y="30255"/>
                  </a:cubicBezTo>
                  <a:lnTo>
                    <a:pt x="40281" y="93"/>
                  </a:lnTo>
                </a:path>
              </a:pathLst>
            </a:custGeom>
            <a:solidFill>
              <a:srgbClr val="A42221"/>
            </a:solidFill>
            <a:ln w="1270" cap="flat">
              <a:noFill/>
              <a:prstDash val="solid"/>
              <a:miter/>
            </a:ln>
          </p:spPr>
          <p:txBody>
            <a:bodyPr rtlCol="0" anchor="ctr"/>
            <a:lstStyle/>
            <a:p>
              <a:endParaRPr lang="en-US" sz="2100"/>
            </a:p>
          </p:txBody>
        </p:sp>
        <p:sp>
          <p:nvSpPr>
            <p:cNvPr id="591" name="Freeform: Shape 590"/>
            <p:cNvSpPr/>
            <p:nvPr/>
          </p:nvSpPr>
          <p:spPr>
            <a:xfrm flipV="1">
              <a:off x="3969129" y="5519619"/>
              <a:ext cx="54957" cy="54966"/>
            </a:xfrm>
            <a:custGeom>
              <a:avLst/>
              <a:gdLst>
                <a:gd name="connsiteX0" fmla="*/ 336 w 54957"/>
                <a:gd name="connsiteY0" fmla="*/ 96 h 54966"/>
                <a:gd name="connsiteX1" fmla="*/ 13413 w 54957"/>
                <a:gd name="connsiteY1" fmla="*/ 41282 h 54966"/>
                <a:gd name="connsiteX2" fmla="*/ 46621 w 54957"/>
                <a:gd name="connsiteY2" fmla="*/ 55063 h 54966"/>
                <a:gd name="connsiteX3" fmla="*/ 54613 w 54957"/>
                <a:gd name="connsiteY3" fmla="*/ 54373 h 54966"/>
                <a:gd name="connsiteX4" fmla="*/ 336 w 54957"/>
                <a:gd name="connsiteY4" fmla="*/ 96 h 5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57" h="54966">
                  <a:moveTo>
                    <a:pt x="336" y="96"/>
                  </a:moveTo>
                  <a:cubicBezTo>
                    <a:pt x="-2160" y="14612"/>
                    <a:pt x="2206" y="30080"/>
                    <a:pt x="13413" y="41282"/>
                  </a:cubicBezTo>
                  <a:cubicBezTo>
                    <a:pt x="22585" y="50464"/>
                    <a:pt x="34600" y="55063"/>
                    <a:pt x="46621" y="55063"/>
                  </a:cubicBezTo>
                  <a:cubicBezTo>
                    <a:pt x="49295" y="55063"/>
                    <a:pt x="51969" y="54835"/>
                    <a:pt x="54613" y="54373"/>
                  </a:cubicBezTo>
                  <a:lnTo>
                    <a:pt x="336" y="96"/>
                  </a:lnTo>
                </a:path>
              </a:pathLst>
            </a:custGeom>
            <a:solidFill>
              <a:srgbClr val="D7EAE7"/>
            </a:solidFill>
            <a:ln w="1270" cap="flat">
              <a:noFill/>
              <a:prstDash val="solid"/>
              <a:miter/>
            </a:ln>
          </p:spPr>
          <p:txBody>
            <a:bodyPr rtlCol="0" anchor="ctr"/>
            <a:lstStyle/>
            <a:p>
              <a:endParaRPr lang="en-US" sz="2100"/>
            </a:p>
          </p:txBody>
        </p:sp>
        <p:sp>
          <p:nvSpPr>
            <p:cNvPr id="592" name="Freeform: Shape 591"/>
            <p:cNvSpPr/>
            <p:nvPr/>
          </p:nvSpPr>
          <p:spPr>
            <a:xfrm flipV="1">
              <a:off x="4130235" y="5310133"/>
              <a:ext cx="88800" cy="88786"/>
            </a:xfrm>
            <a:custGeom>
              <a:avLst/>
              <a:gdLst>
                <a:gd name="connsiteX0" fmla="*/ 14779 w 88800"/>
                <a:gd name="connsiteY0" fmla="*/ -76 h 88786"/>
                <a:gd name="connsiteX1" fmla="*/ 14779 w 88800"/>
                <a:gd name="connsiteY1" fmla="*/ -76 h 88786"/>
                <a:gd name="connsiteX2" fmla="*/ 14779 w 88800"/>
                <a:gd name="connsiteY2" fmla="*/ 73544 h 88786"/>
                <a:gd name="connsiteX3" fmla="*/ 51504 w 88800"/>
                <a:gd name="connsiteY3" fmla="*/ 88711 h 88786"/>
                <a:gd name="connsiteX4" fmla="*/ 88334 w 88800"/>
                <a:gd name="connsiteY4" fmla="*/ 73480 h 88786"/>
                <a:gd name="connsiteX5" fmla="*/ 88334 w 88800"/>
                <a:gd name="connsiteY5" fmla="*/ 73480 h 88786"/>
                <a:gd name="connsiteX6" fmla="*/ 75298 w 88800"/>
                <a:gd name="connsiteY6" fmla="*/ 60453 h 88786"/>
                <a:gd name="connsiteX7" fmla="*/ 70952 w 88800"/>
                <a:gd name="connsiteY7" fmla="*/ 60820 h 88786"/>
                <a:gd name="connsiteX8" fmla="*/ 52964 w 88800"/>
                <a:gd name="connsiteY8" fmla="*/ 53364 h 88786"/>
                <a:gd name="connsiteX9" fmla="*/ 45894 w 88800"/>
                <a:gd name="connsiteY9" fmla="*/ 31039 h 88786"/>
                <a:gd name="connsiteX10" fmla="*/ 14779 w 88800"/>
                <a:gd name="connsiteY10" fmla="*/ -76 h 88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00" h="88786">
                  <a:moveTo>
                    <a:pt x="14779" y="-76"/>
                  </a:moveTo>
                  <a:lnTo>
                    <a:pt x="14779" y="-76"/>
                  </a:lnTo>
                  <a:cubicBezTo>
                    <a:pt x="-5511" y="20220"/>
                    <a:pt x="-5586" y="53185"/>
                    <a:pt x="14779" y="73544"/>
                  </a:cubicBezTo>
                  <a:cubicBezTo>
                    <a:pt x="24884" y="83655"/>
                    <a:pt x="38190" y="88711"/>
                    <a:pt x="51504" y="88711"/>
                  </a:cubicBezTo>
                  <a:cubicBezTo>
                    <a:pt x="64839" y="88711"/>
                    <a:pt x="78185" y="83640"/>
                    <a:pt x="88334" y="73480"/>
                  </a:cubicBezTo>
                  <a:lnTo>
                    <a:pt x="88334" y="73480"/>
                  </a:lnTo>
                  <a:lnTo>
                    <a:pt x="75298" y="60453"/>
                  </a:lnTo>
                  <a:cubicBezTo>
                    <a:pt x="73864" y="60691"/>
                    <a:pt x="72405" y="60820"/>
                    <a:pt x="70952" y="60820"/>
                  </a:cubicBezTo>
                  <a:cubicBezTo>
                    <a:pt x="64448" y="60820"/>
                    <a:pt x="57940" y="58330"/>
                    <a:pt x="52964" y="53364"/>
                  </a:cubicBezTo>
                  <a:cubicBezTo>
                    <a:pt x="46896" y="47296"/>
                    <a:pt x="44540" y="38913"/>
                    <a:pt x="45894" y="31039"/>
                  </a:cubicBezTo>
                  <a:lnTo>
                    <a:pt x="14779" y="-76"/>
                  </a:lnTo>
                </a:path>
              </a:pathLst>
            </a:custGeom>
            <a:solidFill>
              <a:srgbClr val="B2D2CD"/>
            </a:solidFill>
            <a:ln w="1270" cap="flat">
              <a:noFill/>
              <a:prstDash val="solid"/>
              <a:miter/>
            </a:ln>
          </p:spPr>
          <p:txBody>
            <a:bodyPr rtlCol="0" anchor="ctr"/>
            <a:lstStyle/>
            <a:p>
              <a:endParaRPr lang="en-US" sz="2100"/>
            </a:p>
          </p:txBody>
        </p:sp>
        <p:sp>
          <p:nvSpPr>
            <p:cNvPr id="593" name="Freeform: Shape 592"/>
            <p:cNvSpPr/>
            <p:nvPr/>
          </p:nvSpPr>
          <p:spPr>
            <a:xfrm flipV="1">
              <a:off x="4107127" y="5286996"/>
              <a:ext cx="128250" cy="128269"/>
            </a:xfrm>
            <a:custGeom>
              <a:avLst/>
              <a:gdLst>
                <a:gd name="connsiteX0" fmla="*/ 21543 w 128250"/>
                <a:gd name="connsiteY0" fmla="*/ -79 h 128269"/>
                <a:gd name="connsiteX1" fmla="*/ 21543 w 128250"/>
                <a:gd name="connsiteY1" fmla="*/ -79 h 128269"/>
                <a:gd name="connsiteX2" fmla="*/ 21543 w 128250"/>
                <a:gd name="connsiteY2" fmla="*/ 106234 h 128269"/>
                <a:gd name="connsiteX3" fmla="*/ 74610 w 128250"/>
                <a:gd name="connsiteY3" fmla="*/ 128191 h 128269"/>
                <a:gd name="connsiteX4" fmla="*/ 127781 w 128250"/>
                <a:gd name="connsiteY4" fmla="*/ 106170 h 128269"/>
                <a:gd name="connsiteX5" fmla="*/ 127786 w 128250"/>
                <a:gd name="connsiteY5" fmla="*/ 106170 h 128269"/>
                <a:gd name="connsiteX6" fmla="*/ 111445 w 128250"/>
                <a:gd name="connsiteY6" fmla="*/ 89823 h 128269"/>
                <a:gd name="connsiteX7" fmla="*/ 111445 w 128250"/>
                <a:gd name="connsiteY7" fmla="*/ 89823 h 128269"/>
                <a:gd name="connsiteX8" fmla="*/ 74615 w 128250"/>
                <a:gd name="connsiteY8" fmla="*/ 105054 h 128269"/>
                <a:gd name="connsiteX9" fmla="*/ 37889 w 128250"/>
                <a:gd name="connsiteY9" fmla="*/ 89887 h 128269"/>
                <a:gd name="connsiteX10" fmla="*/ 37889 w 128250"/>
                <a:gd name="connsiteY10" fmla="*/ 16267 h 128269"/>
                <a:gd name="connsiteX11" fmla="*/ 37889 w 128250"/>
                <a:gd name="connsiteY11" fmla="*/ 16267 h 128269"/>
                <a:gd name="connsiteX12" fmla="*/ 21543 w 128250"/>
                <a:gd name="connsiteY12" fmla="*/ -79 h 12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250" h="128269">
                  <a:moveTo>
                    <a:pt x="21543" y="-79"/>
                  </a:moveTo>
                  <a:lnTo>
                    <a:pt x="21543" y="-79"/>
                  </a:lnTo>
                  <a:cubicBezTo>
                    <a:pt x="-7800" y="29271"/>
                    <a:pt x="-7800" y="76895"/>
                    <a:pt x="21543" y="106234"/>
                  </a:cubicBezTo>
                  <a:cubicBezTo>
                    <a:pt x="36179" y="120879"/>
                    <a:pt x="55387" y="128191"/>
                    <a:pt x="74610" y="128191"/>
                  </a:cubicBezTo>
                  <a:cubicBezTo>
                    <a:pt x="93849" y="128191"/>
                    <a:pt x="113102" y="120849"/>
                    <a:pt x="127781" y="106170"/>
                  </a:cubicBezTo>
                  <a:lnTo>
                    <a:pt x="127786" y="106170"/>
                  </a:lnTo>
                  <a:lnTo>
                    <a:pt x="111445" y="89823"/>
                  </a:lnTo>
                  <a:lnTo>
                    <a:pt x="111445" y="89823"/>
                  </a:lnTo>
                  <a:cubicBezTo>
                    <a:pt x="101295" y="99983"/>
                    <a:pt x="87950" y="105054"/>
                    <a:pt x="74615" y="105054"/>
                  </a:cubicBezTo>
                  <a:cubicBezTo>
                    <a:pt x="61300" y="105054"/>
                    <a:pt x="47995" y="99998"/>
                    <a:pt x="37889" y="89887"/>
                  </a:cubicBezTo>
                  <a:cubicBezTo>
                    <a:pt x="17525" y="69528"/>
                    <a:pt x="17600" y="36563"/>
                    <a:pt x="37889" y="16267"/>
                  </a:cubicBezTo>
                  <a:lnTo>
                    <a:pt x="37889" y="16267"/>
                  </a:lnTo>
                  <a:lnTo>
                    <a:pt x="21543" y="-79"/>
                  </a:lnTo>
                </a:path>
              </a:pathLst>
            </a:custGeom>
            <a:solidFill>
              <a:srgbClr val="A42221"/>
            </a:solidFill>
            <a:ln w="1270" cap="flat">
              <a:noFill/>
              <a:prstDash val="solid"/>
              <a:miter/>
            </a:ln>
          </p:spPr>
          <p:txBody>
            <a:bodyPr rtlCol="0" anchor="ctr"/>
            <a:lstStyle/>
            <a:p>
              <a:endParaRPr lang="en-US" sz="2100"/>
            </a:p>
          </p:txBody>
        </p:sp>
        <p:sp>
          <p:nvSpPr>
            <p:cNvPr id="594" name="Freeform: Shape 593"/>
            <p:cNvSpPr/>
            <p:nvPr/>
          </p:nvSpPr>
          <p:spPr>
            <a:xfrm flipV="1">
              <a:off x="4176225" y="5338024"/>
              <a:ext cx="29774" cy="29781"/>
            </a:xfrm>
            <a:custGeom>
              <a:avLst/>
              <a:gdLst>
                <a:gd name="connsiteX0" fmla="*/ -107 w 29774"/>
                <a:gd name="connsiteY0" fmla="*/ -77 h 29781"/>
                <a:gd name="connsiteX1" fmla="*/ 6963 w 29774"/>
                <a:gd name="connsiteY1" fmla="*/ 22248 h 29781"/>
                <a:gd name="connsiteX2" fmla="*/ 24951 w 29774"/>
                <a:gd name="connsiteY2" fmla="*/ 29704 h 29781"/>
                <a:gd name="connsiteX3" fmla="*/ 29297 w 29774"/>
                <a:gd name="connsiteY3" fmla="*/ 29337 h 29781"/>
                <a:gd name="connsiteX4" fmla="*/ -107 w 29774"/>
                <a:gd name="connsiteY4" fmla="*/ -77 h 297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74" h="29781">
                  <a:moveTo>
                    <a:pt x="-107" y="-77"/>
                  </a:moveTo>
                  <a:cubicBezTo>
                    <a:pt x="-1461" y="7797"/>
                    <a:pt x="895" y="16180"/>
                    <a:pt x="6963" y="22248"/>
                  </a:cubicBezTo>
                  <a:cubicBezTo>
                    <a:pt x="11939" y="27214"/>
                    <a:pt x="18447" y="29704"/>
                    <a:pt x="24951" y="29704"/>
                  </a:cubicBezTo>
                  <a:cubicBezTo>
                    <a:pt x="26404" y="29704"/>
                    <a:pt x="27863" y="29574"/>
                    <a:pt x="29297" y="29337"/>
                  </a:cubicBezTo>
                  <a:lnTo>
                    <a:pt x="-107" y="-77"/>
                  </a:lnTo>
                </a:path>
              </a:pathLst>
            </a:custGeom>
            <a:solidFill>
              <a:srgbClr val="D7EAE7"/>
            </a:solidFill>
            <a:ln w="1270" cap="flat">
              <a:noFill/>
              <a:prstDash val="solid"/>
              <a:miter/>
            </a:ln>
          </p:spPr>
          <p:txBody>
            <a:bodyPr rtlCol="0" anchor="ctr"/>
            <a:lstStyle/>
            <a:p>
              <a:endParaRPr lang="en-US" sz="2100"/>
            </a:p>
          </p:txBody>
        </p:sp>
        <p:sp>
          <p:nvSpPr>
            <p:cNvPr id="595" name="Freeform: Shape 594"/>
            <p:cNvSpPr/>
            <p:nvPr/>
          </p:nvSpPr>
          <p:spPr>
            <a:xfrm flipV="1">
              <a:off x="3597919" y="5387072"/>
              <a:ext cx="256358" cy="256400"/>
            </a:xfrm>
            <a:custGeom>
              <a:avLst/>
              <a:gdLst>
                <a:gd name="connsiteX0" fmla="*/ 98324 w 256358"/>
                <a:gd name="connsiteY0" fmla="*/ 67 h 256400"/>
                <a:gd name="connsiteX1" fmla="*/ 71574 w 256358"/>
                <a:gd name="connsiteY1" fmla="*/ 26826 h 256400"/>
                <a:gd name="connsiteX2" fmla="*/ 87275 w 256358"/>
                <a:gd name="connsiteY2" fmla="*/ 42756 h 256400"/>
                <a:gd name="connsiteX3" fmla="*/ 250217 w 256358"/>
                <a:gd name="connsiteY3" fmla="*/ 250515 h 256400"/>
                <a:gd name="connsiteX4" fmla="*/ 250217 w 256358"/>
                <a:gd name="connsiteY4" fmla="*/ 250515 h 256400"/>
                <a:gd name="connsiteX5" fmla="*/ 113965 w 256358"/>
                <a:gd name="connsiteY5" fmla="*/ 16072 h 256400"/>
                <a:gd name="connsiteX6" fmla="*/ 113960 w 256358"/>
                <a:gd name="connsiteY6" fmla="*/ 16072 h 256400"/>
                <a:gd name="connsiteX7" fmla="*/ 98324 w 256358"/>
                <a:gd name="connsiteY7" fmla="*/ 67 h 256400"/>
                <a:gd name="connsiteX8" fmla="*/ 71574 w 256358"/>
                <a:gd name="connsiteY8" fmla="*/ 26826 h 256400"/>
                <a:gd name="connsiteX9" fmla="*/ -160 w 256358"/>
                <a:gd name="connsiteY9" fmla="*/ 98557 h 256400"/>
                <a:gd name="connsiteX10" fmla="*/ 232799 w 256358"/>
                <a:gd name="connsiteY10" fmla="*/ 256468 h 256400"/>
                <a:gd name="connsiteX11" fmla="*/ 250217 w 256358"/>
                <a:gd name="connsiteY11" fmla="*/ 250515 h 256400"/>
                <a:gd name="connsiteX12" fmla="*/ 246477 w 256358"/>
                <a:gd name="connsiteY12" fmla="*/ 251769 h 256400"/>
                <a:gd name="connsiteX13" fmla="*/ 26588 w 256358"/>
                <a:gd name="connsiteY13" fmla="*/ 71827 h 256400"/>
                <a:gd name="connsiteX14" fmla="*/ 71574 w 256358"/>
                <a:gd name="connsiteY14" fmla="*/ 26826 h 25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6358" h="256400">
                  <a:moveTo>
                    <a:pt x="98324" y="67"/>
                  </a:moveTo>
                  <a:lnTo>
                    <a:pt x="71574" y="26826"/>
                  </a:lnTo>
                  <a:cubicBezTo>
                    <a:pt x="76917" y="32189"/>
                    <a:pt x="82166" y="37418"/>
                    <a:pt x="87275" y="42756"/>
                  </a:cubicBezTo>
                  <a:cubicBezTo>
                    <a:pt x="190181" y="147426"/>
                    <a:pt x="262040" y="238688"/>
                    <a:pt x="250217" y="250515"/>
                  </a:cubicBezTo>
                  <a:lnTo>
                    <a:pt x="250217" y="250515"/>
                  </a:lnTo>
                  <a:cubicBezTo>
                    <a:pt x="276088" y="224644"/>
                    <a:pt x="215700" y="121912"/>
                    <a:pt x="113965" y="16072"/>
                  </a:cubicBezTo>
                  <a:lnTo>
                    <a:pt x="113960" y="16072"/>
                  </a:lnTo>
                  <a:cubicBezTo>
                    <a:pt x="108851" y="10714"/>
                    <a:pt x="103681" y="5415"/>
                    <a:pt x="98324" y="67"/>
                  </a:cubicBezTo>
                  <a:moveTo>
                    <a:pt x="71574" y="26826"/>
                  </a:moveTo>
                  <a:lnTo>
                    <a:pt x="-160" y="98557"/>
                  </a:lnTo>
                  <a:cubicBezTo>
                    <a:pt x="94613" y="193136"/>
                    <a:pt x="189858" y="256468"/>
                    <a:pt x="232799" y="256468"/>
                  </a:cubicBezTo>
                  <a:cubicBezTo>
                    <a:pt x="240291" y="256468"/>
                    <a:pt x="246189" y="254538"/>
                    <a:pt x="250217" y="250515"/>
                  </a:cubicBezTo>
                  <a:cubicBezTo>
                    <a:pt x="249369" y="251363"/>
                    <a:pt x="248119" y="251769"/>
                    <a:pt x="246477" y="251769"/>
                  </a:cubicBezTo>
                  <a:cubicBezTo>
                    <a:pt x="224117" y="251769"/>
                    <a:pt x="130233" y="175327"/>
                    <a:pt x="26588" y="71827"/>
                  </a:cubicBezTo>
                  <a:lnTo>
                    <a:pt x="71574" y="26826"/>
                  </a:lnTo>
                </a:path>
              </a:pathLst>
            </a:custGeom>
            <a:solidFill>
              <a:srgbClr val="B22B2C"/>
            </a:solidFill>
            <a:ln w="1270" cap="flat">
              <a:noFill/>
              <a:prstDash val="solid"/>
              <a:miter/>
            </a:ln>
          </p:spPr>
          <p:txBody>
            <a:bodyPr rtlCol="0" anchor="ctr"/>
            <a:lstStyle/>
            <a:p>
              <a:endParaRPr lang="en-US" sz="2100" dirty="0"/>
            </a:p>
          </p:txBody>
        </p:sp>
        <p:sp>
          <p:nvSpPr>
            <p:cNvPr id="596" name="Freeform: Shape 595"/>
            <p:cNvSpPr/>
            <p:nvPr/>
          </p:nvSpPr>
          <p:spPr>
            <a:xfrm flipV="1">
              <a:off x="3624668" y="5391769"/>
              <a:ext cx="224900" cy="224943"/>
            </a:xfrm>
            <a:custGeom>
              <a:avLst/>
              <a:gdLst>
                <a:gd name="connsiteX0" fmla="*/ 44818 w 224900"/>
                <a:gd name="connsiteY0" fmla="*/ 58 h 224943"/>
                <a:gd name="connsiteX1" fmla="*/ 44818 w 224900"/>
                <a:gd name="connsiteY1" fmla="*/ 58 h 224943"/>
                <a:gd name="connsiteX2" fmla="*/ -168 w 224900"/>
                <a:gd name="connsiteY2" fmla="*/ 45059 h 224943"/>
                <a:gd name="connsiteX3" fmla="*/ 219721 w 224900"/>
                <a:gd name="connsiteY3" fmla="*/ 225001 h 224943"/>
                <a:gd name="connsiteX4" fmla="*/ 223461 w 224900"/>
                <a:gd name="connsiteY4" fmla="*/ 223746 h 224943"/>
                <a:gd name="connsiteX5" fmla="*/ 223461 w 224900"/>
                <a:gd name="connsiteY5" fmla="*/ 223746 h 224943"/>
                <a:gd name="connsiteX6" fmla="*/ 60519 w 224900"/>
                <a:gd name="connsiteY6" fmla="*/ 15987 h 224943"/>
                <a:gd name="connsiteX7" fmla="*/ 44818 w 224900"/>
                <a:gd name="connsiteY7" fmla="*/ 58 h 224943"/>
                <a:gd name="connsiteX8" fmla="*/ 44818 w 224900"/>
                <a:gd name="connsiteY8" fmla="*/ 58 h 224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900" h="224943">
                  <a:moveTo>
                    <a:pt x="44818" y="58"/>
                  </a:moveTo>
                  <a:lnTo>
                    <a:pt x="44818" y="58"/>
                  </a:lnTo>
                  <a:lnTo>
                    <a:pt x="-168" y="45059"/>
                  </a:lnTo>
                  <a:cubicBezTo>
                    <a:pt x="103476" y="148558"/>
                    <a:pt x="197361" y="225001"/>
                    <a:pt x="219721" y="225001"/>
                  </a:cubicBezTo>
                  <a:cubicBezTo>
                    <a:pt x="221363" y="225001"/>
                    <a:pt x="222612" y="224594"/>
                    <a:pt x="223461" y="223746"/>
                  </a:cubicBezTo>
                  <a:lnTo>
                    <a:pt x="223461" y="223746"/>
                  </a:lnTo>
                  <a:cubicBezTo>
                    <a:pt x="235283" y="211920"/>
                    <a:pt x="163424" y="120658"/>
                    <a:pt x="60519" y="15987"/>
                  </a:cubicBezTo>
                  <a:cubicBezTo>
                    <a:pt x="55410" y="10649"/>
                    <a:pt x="50161" y="5421"/>
                    <a:pt x="44818" y="58"/>
                  </a:cubicBezTo>
                  <a:lnTo>
                    <a:pt x="44818" y="58"/>
                  </a:lnTo>
                </a:path>
              </a:pathLst>
            </a:custGeom>
            <a:solidFill>
              <a:srgbClr val="C03437"/>
            </a:solidFill>
            <a:ln w="1270" cap="flat">
              <a:noFill/>
              <a:prstDash val="solid"/>
              <a:miter/>
            </a:ln>
          </p:spPr>
          <p:txBody>
            <a:bodyPr rtlCol="0" anchor="ctr"/>
            <a:lstStyle/>
            <a:p>
              <a:endParaRPr lang="en-US" sz="2100" dirty="0"/>
            </a:p>
          </p:txBody>
        </p:sp>
        <p:sp>
          <p:nvSpPr>
            <p:cNvPr id="597" name="Freeform: Shape 596"/>
            <p:cNvSpPr/>
            <p:nvPr/>
          </p:nvSpPr>
          <p:spPr>
            <a:xfrm flipV="1">
              <a:off x="4344523" y="5198170"/>
              <a:ext cx="1705" cy="624"/>
            </a:xfrm>
            <a:custGeom>
              <a:avLst/>
              <a:gdLst>
                <a:gd name="connsiteX0" fmla="*/ -583 w 1705"/>
                <a:gd name="connsiteY0" fmla="*/ -215 h 624"/>
                <a:gd name="connsiteX1" fmla="*/ 225 w 1705"/>
                <a:gd name="connsiteY1" fmla="*/ 116 h 624"/>
                <a:gd name="connsiteX2" fmla="*/ 1108 w 1705"/>
                <a:gd name="connsiteY2" fmla="*/ 410 h 624"/>
                <a:gd name="connsiteX3" fmla="*/ 1122 w 1705"/>
                <a:gd name="connsiteY3" fmla="*/ 410 h 624"/>
                <a:gd name="connsiteX4" fmla="*/ 825 w 1705"/>
                <a:gd name="connsiteY4" fmla="*/ 116 h 624"/>
                <a:gd name="connsiteX5" fmla="*/ 200 w 1705"/>
                <a:gd name="connsiteY5" fmla="*/ 116 h 624"/>
                <a:gd name="connsiteX6" fmla="*/ -583 w 1705"/>
                <a:gd name="connsiteY6" fmla="*/ -215 h 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5" h="624">
                  <a:moveTo>
                    <a:pt x="-583" y="-215"/>
                  </a:moveTo>
                  <a:cubicBezTo>
                    <a:pt x="-286" y="-102"/>
                    <a:pt x="-18" y="12"/>
                    <a:pt x="225" y="116"/>
                  </a:cubicBezTo>
                  <a:lnTo>
                    <a:pt x="1108" y="410"/>
                  </a:lnTo>
                  <a:lnTo>
                    <a:pt x="1122" y="410"/>
                  </a:lnTo>
                  <a:lnTo>
                    <a:pt x="825" y="116"/>
                  </a:lnTo>
                  <a:lnTo>
                    <a:pt x="200" y="116"/>
                  </a:lnTo>
                  <a:cubicBezTo>
                    <a:pt x="-33" y="12"/>
                    <a:pt x="-296" y="-102"/>
                    <a:pt x="-583" y="-215"/>
                  </a:cubicBezTo>
                </a:path>
              </a:pathLst>
            </a:custGeom>
            <a:solidFill>
              <a:srgbClr val="95B2B0"/>
            </a:solidFill>
            <a:ln w="1270" cap="flat">
              <a:noFill/>
              <a:prstDash val="solid"/>
              <a:miter/>
            </a:ln>
          </p:spPr>
          <p:txBody>
            <a:bodyPr rtlCol="0" anchor="ctr"/>
            <a:lstStyle/>
            <a:p>
              <a:endParaRPr lang="en-US" sz="2100"/>
            </a:p>
          </p:txBody>
        </p:sp>
        <p:sp>
          <p:nvSpPr>
            <p:cNvPr id="598" name="Freeform: Shape 597"/>
            <p:cNvSpPr/>
            <p:nvPr/>
          </p:nvSpPr>
          <p:spPr>
            <a:xfrm flipV="1">
              <a:off x="4329804" y="5197829"/>
              <a:ext cx="16767" cy="520"/>
            </a:xfrm>
            <a:custGeom>
              <a:avLst/>
              <a:gdLst>
                <a:gd name="connsiteX0" fmla="*/ -578 w 16767"/>
                <a:gd name="connsiteY0" fmla="*/ -216 h 520"/>
                <a:gd name="connsiteX1" fmla="*/ 16155 w 16767"/>
                <a:gd name="connsiteY1" fmla="*/ 305 h 520"/>
                <a:gd name="connsiteX2" fmla="*/ 16190 w 16767"/>
                <a:gd name="connsiteY2" fmla="*/ 305 h 520"/>
                <a:gd name="connsiteX3" fmla="*/ 16190 w 16767"/>
                <a:gd name="connsiteY3" fmla="*/ 305 h 520"/>
                <a:gd name="connsiteX4" fmla="*/ 16075 w 16767"/>
                <a:gd name="connsiteY4" fmla="*/ 191 h 520"/>
                <a:gd name="connsiteX5" fmla="*/ 16065 w 16767"/>
                <a:gd name="connsiteY5" fmla="*/ 191 h 520"/>
                <a:gd name="connsiteX6" fmla="*/ -578 w 16767"/>
                <a:gd name="connsiteY6" fmla="*/ -216 h 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67" h="520">
                  <a:moveTo>
                    <a:pt x="-578" y="-216"/>
                  </a:moveTo>
                  <a:cubicBezTo>
                    <a:pt x="9715" y="291"/>
                    <a:pt x="15669" y="305"/>
                    <a:pt x="16155" y="305"/>
                  </a:cubicBezTo>
                  <a:cubicBezTo>
                    <a:pt x="16179" y="305"/>
                    <a:pt x="16190" y="305"/>
                    <a:pt x="16190" y="305"/>
                  </a:cubicBezTo>
                  <a:lnTo>
                    <a:pt x="16190" y="305"/>
                  </a:lnTo>
                  <a:lnTo>
                    <a:pt x="16075" y="191"/>
                  </a:lnTo>
                  <a:lnTo>
                    <a:pt x="16065" y="191"/>
                  </a:lnTo>
                  <a:cubicBezTo>
                    <a:pt x="14652" y="191"/>
                    <a:pt x="8897" y="87"/>
                    <a:pt x="-578" y="-216"/>
                  </a:cubicBezTo>
                </a:path>
              </a:pathLst>
            </a:custGeom>
            <a:solidFill>
              <a:srgbClr val="95B2B0"/>
            </a:solidFill>
            <a:ln w="1270" cap="flat">
              <a:noFill/>
              <a:prstDash val="solid"/>
              <a:miter/>
            </a:ln>
          </p:spPr>
          <p:txBody>
            <a:bodyPr rtlCol="0" anchor="ctr"/>
            <a:lstStyle/>
            <a:p>
              <a:endParaRPr lang="en-US" sz="2100"/>
            </a:p>
          </p:txBody>
        </p:sp>
        <p:sp>
          <p:nvSpPr>
            <p:cNvPr id="599" name="Freeform: Shape 598"/>
            <p:cNvSpPr/>
            <p:nvPr/>
          </p:nvSpPr>
          <p:spPr>
            <a:xfrm flipV="1">
              <a:off x="4185927" y="5197943"/>
              <a:ext cx="160530" cy="64962"/>
            </a:xfrm>
            <a:custGeom>
              <a:avLst/>
              <a:gdLst>
                <a:gd name="connsiteX0" fmla="*/ 31627 w 160530"/>
                <a:gd name="connsiteY0" fmla="*/ -187 h 64962"/>
                <a:gd name="connsiteX1" fmla="*/ -529 w 160530"/>
                <a:gd name="connsiteY1" fmla="*/ 44799 h 64962"/>
                <a:gd name="connsiteX2" fmla="*/ 143050 w 160530"/>
                <a:gd name="connsiteY2" fmla="*/ 64305 h 64962"/>
                <a:gd name="connsiteX3" fmla="*/ 143050 w 160530"/>
                <a:gd name="connsiteY3" fmla="*/ 64305 h 64962"/>
                <a:gd name="connsiteX4" fmla="*/ 143348 w 160530"/>
                <a:gd name="connsiteY4" fmla="*/ 64370 h 64962"/>
                <a:gd name="connsiteX5" fmla="*/ 143348 w 160530"/>
                <a:gd name="connsiteY5" fmla="*/ 64370 h 64962"/>
                <a:gd name="connsiteX6" fmla="*/ 159991 w 160530"/>
                <a:gd name="connsiteY6" fmla="*/ 64776 h 64962"/>
                <a:gd name="connsiteX7" fmla="*/ 160001 w 160530"/>
                <a:gd name="connsiteY7" fmla="*/ 64776 h 64962"/>
                <a:gd name="connsiteX8" fmla="*/ 159772 w 160530"/>
                <a:gd name="connsiteY8" fmla="*/ 64549 h 64962"/>
                <a:gd name="connsiteX9" fmla="*/ 159759 w 160530"/>
                <a:gd name="connsiteY9" fmla="*/ 64549 h 64962"/>
                <a:gd name="connsiteX10" fmla="*/ 158875 w 160530"/>
                <a:gd name="connsiteY10" fmla="*/ 64255 h 64962"/>
                <a:gd name="connsiteX11" fmla="*/ 158067 w 160530"/>
                <a:gd name="connsiteY11" fmla="*/ 63924 h 64962"/>
                <a:gd name="connsiteX12" fmla="*/ 31627 w 160530"/>
                <a:gd name="connsiteY12" fmla="*/ -187 h 64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0530" h="64962">
                  <a:moveTo>
                    <a:pt x="31627" y="-187"/>
                  </a:moveTo>
                  <a:cubicBezTo>
                    <a:pt x="19349" y="14686"/>
                    <a:pt x="8569" y="29812"/>
                    <a:pt x="-529" y="44799"/>
                  </a:cubicBezTo>
                  <a:cubicBezTo>
                    <a:pt x="63908" y="58907"/>
                    <a:pt x="117005" y="63084"/>
                    <a:pt x="143050" y="64305"/>
                  </a:cubicBezTo>
                  <a:lnTo>
                    <a:pt x="143050" y="64305"/>
                  </a:lnTo>
                  <a:lnTo>
                    <a:pt x="143348" y="64370"/>
                  </a:lnTo>
                  <a:lnTo>
                    <a:pt x="143348" y="64370"/>
                  </a:lnTo>
                  <a:cubicBezTo>
                    <a:pt x="152823" y="64672"/>
                    <a:pt x="158577" y="64776"/>
                    <a:pt x="159991" y="64776"/>
                  </a:cubicBezTo>
                  <a:lnTo>
                    <a:pt x="160001" y="64776"/>
                  </a:lnTo>
                  <a:lnTo>
                    <a:pt x="159772" y="64549"/>
                  </a:lnTo>
                  <a:lnTo>
                    <a:pt x="159759" y="64549"/>
                  </a:lnTo>
                  <a:lnTo>
                    <a:pt x="158875" y="64255"/>
                  </a:lnTo>
                  <a:cubicBezTo>
                    <a:pt x="158632" y="64151"/>
                    <a:pt x="158364" y="64037"/>
                    <a:pt x="158067" y="63924"/>
                  </a:cubicBezTo>
                  <a:cubicBezTo>
                    <a:pt x="147163" y="59329"/>
                    <a:pt x="98237" y="38374"/>
                    <a:pt x="31627" y="-187"/>
                  </a:cubicBezTo>
                </a:path>
              </a:pathLst>
            </a:custGeom>
            <a:solidFill>
              <a:srgbClr val="A42221"/>
            </a:solidFill>
            <a:ln w="1270" cap="flat">
              <a:noFill/>
              <a:prstDash val="solid"/>
              <a:miter/>
            </a:ln>
          </p:spPr>
          <p:txBody>
            <a:bodyPr rtlCol="0" anchor="ctr"/>
            <a:lstStyle/>
            <a:p>
              <a:endParaRPr lang="en-US" sz="2100"/>
            </a:p>
          </p:txBody>
        </p:sp>
        <p:sp>
          <p:nvSpPr>
            <p:cNvPr id="600" name="Freeform: Shape 599"/>
            <p:cNvSpPr/>
            <p:nvPr/>
          </p:nvSpPr>
          <p:spPr>
            <a:xfrm flipV="1">
              <a:off x="4218060" y="5198464"/>
              <a:ext cx="127872" cy="97690"/>
            </a:xfrm>
            <a:custGeom>
              <a:avLst/>
              <a:gdLst>
                <a:gd name="connsiteX0" fmla="*/ 29642 w 127872"/>
                <a:gd name="connsiteY0" fmla="*/ -172 h 97690"/>
                <a:gd name="connsiteX1" fmla="*/ 28615 w 127872"/>
                <a:gd name="connsiteY1" fmla="*/ 846 h 97690"/>
                <a:gd name="connsiteX2" fmla="*/ -540 w 127872"/>
                <a:gd name="connsiteY2" fmla="*/ 33067 h 97690"/>
                <a:gd name="connsiteX3" fmla="*/ -516 w 127872"/>
                <a:gd name="connsiteY3" fmla="*/ 33077 h 97690"/>
                <a:gd name="connsiteX4" fmla="*/ 125924 w 127872"/>
                <a:gd name="connsiteY4" fmla="*/ 97188 h 97690"/>
                <a:gd name="connsiteX5" fmla="*/ 126707 w 127872"/>
                <a:gd name="connsiteY5" fmla="*/ 97519 h 97690"/>
                <a:gd name="connsiteX6" fmla="*/ 127332 w 127872"/>
                <a:gd name="connsiteY6" fmla="*/ 97519 h 97690"/>
                <a:gd name="connsiteX7" fmla="*/ 29642 w 127872"/>
                <a:gd name="connsiteY7" fmla="*/ -172 h 97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872" h="97690">
                  <a:moveTo>
                    <a:pt x="29642" y="-172"/>
                  </a:moveTo>
                  <a:cubicBezTo>
                    <a:pt x="29300" y="161"/>
                    <a:pt x="28957" y="504"/>
                    <a:pt x="28615" y="846"/>
                  </a:cubicBezTo>
                  <a:cubicBezTo>
                    <a:pt x="18088" y="11373"/>
                    <a:pt x="8390" y="22133"/>
                    <a:pt x="-540" y="33067"/>
                  </a:cubicBezTo>
                  <a:cubicBezTo>
                    <a:pt x="-531" y="33077"/>
                    <a:pt x="-526" y="33077"/>
                    <a:pt x="-516" y="33077"/>
                  </a:cubicBezTo>
                  <a:cubicBezTo>
                    <a:pt x="66094" y="71638"/>
                    <a:pt x="115020" y="92593"/>
                    <a:pt x="125924" y="97188"/>
                  </a:cubicBezTo>
                  <a:cubicBezTo>
                    <a:pt x="126211" y="97301"/>
                    <a:pt x="126474" y="97415"/>
                    <a:pt x="126707" y="97519"/>
                  </a:cubicBezTo>
                  <a:lnTo>
                    <a:pt x="127332" y="97519"/>
                  </a:lnTo>
                  <a:lnTo>
                    <a:pt x="29642" y="-172"/>
                  </a:lnTo>
                </a:path>
              </a:pathLst>
            </a:custGeom>
            <a:solidFill>
              <a:srgbClr val="B22B2C"/>
            </a:solidFill>
            <a:ln w="1270" cap="flat">
              <a:noFill/>
              <a:prstDash val="solid"/>
              <a:miter/>
            </a:ln>
          </p:spPr>
          <p:txBody>
            <a:bodyPr rtlCol="0" anchor="ctr"/>
            <a:lstStyle/>
            <a:p>
              <a:endParaRPr lang="en-US" sz="2100"/>
            </a:p>
          </p:txBody>
        </p:sp>
        <p:sp>
          <p:nvSpPr>
            <p:cNvPr id="601" name="Freeform: Shape 600"/>
            <p:cNvSpPr/>
            <p:nvPr/>
          </p:nvSpPr>
          <p:spPr>
            <a:xfrm flipV="1">
              <a:off x="3552179" y="5710436"/>
              <a:ext cx="129058" cy="281775"/>
            </a:xfrm>
            <a:custGeom>
              <a:avLst/>
              <a:gdLst>
                <a:gd name="connsiteX0" fmla="*/ -86 w 129058"/>
                <a:gd name="connsiteY0" fmla="*/ 367 h 281775"/>
                <a:gd name="connsiteX1" fmla="*/ 57248 w 129058"/>
                <a:gd name="connsiteY1" fmla="*/ 123314 h 281775"/>
                <a:gd name="connsiteX2" fmla="*/ 57248 w 129058"/>
                <a:gd name="connsiteY2" fmla="*/ 123314 h 281775"/>
                <a:gd name="connsiteX3" fmla="*/ 57248 w 129058"/>
                <a:gd name="connsiteY3" fmla="*/ 123314 h 281775"/>
                <a:gd name="connsiteX4" fmla="*/ 6721 w 129058"/>
                <a:gd name="connsiteY4" fmla="*/ 106323 h 281775"/>
                <a:gd name="connsiteX5" fmla="*/ 104748 w 129058"/>
                <a:gd name="connsiteY5" fmla="*/ 281850 h 281775"/>
                <a:gd name="connsiteX6" fmla="*/ 105160 w 129058"/>
                <a:gd name="connsiteY6" fmla="*/ 282142 h 281775"/>
                <a:gd name="connsiteX7" fmla="*/ 115926 w 129058"/>
                <a:gd name="connsiteY7" fmla="*/ 271373 h 281775"/>
                <a:gd name="connsiteX8" fmla="*/ 78461 w 129058"/>
                <a:gd name="connsiteY8" fmla="*/ 178062 h 281775"/>
                <a:gd name="connsiteX9" fmla="*/ 128972 w 129058"/>
                <a:gd name="connsiteY9" fmla="*/ 195043 h 281775"/>
                <a:gd name="connsiteX10" fmla="*/ 71650 w 129058"/>
                <a:gd name="connsiteY10" fmla="*/ 72098 h 281775"/>
                <a:gd name="connsiteX11" fmla="*/ -86 w 129058"/>
                <a:gd name="connsiteY11" fmla="*/ 367 h 281775"/>
                <a:gd name="connsiteX12" fmla="*/ -86 w 129058"/>
                <a:gd name="connsiteY12" fmla="*/ 367 h 281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058" h="281775">
                  <a:moveTo>
                    <a:pt x="-86" y="367"/>
                  </a:moveTo>
                  <a:cubicBezTo>
                    <a:pt x="4022" y="16128"/>
                    <a:pt x="20194" y="69568"/>
                    <a:pt x="57248" y="123314"/>
                  </a:cubicBezTo>
                  <a:lnTo>
                    <a:pt x="57248" y="123314"/>
                  </a:lnTo>
                  <a:lnTo>
                    <a:pt x="57248" y="123314"/>
                  </a:lnTo>
                  <a:cubicBezTo>
                    <a:pt x="27482" y="111085"/>
                    <a:pt x="6721" y="106323"/>
                    <a:pt x="6721" y="106323"/>
                  </a:cubicBezTo>
                  <a:cubicBezTo>
                    <a:pt x="6721" y="106323"/>
                    <a:pt x="29199" y="206285"/>
                    <a:pt x="104748" y="281850"/>
                  </a:cubicBezTo>
                  <a:lnTo>
                    <a:pt x="105160" y="282142"/>
                  </a:lnTo>
                  <a:lnTo>
                    <a:pt x="115926" y="271373"/>
                  </a:lnTo>
                  <a:cubicBezTo>
                    <a:pt x="88228" y="220761"/>
                    <a:pt x="78461" y="178062"/>
                    <a:pt x="78461" y="178062"/>
                  </a:cubicBezTo>
                  <a:cubicBezTo>
                    <a:pt x="78461" y="178062"/>
                    <a:pt x="99281" y="182890"/>
                    <a:pt x="128972" y="195043"/>
                  </a:cubicBezTo>
                  <a:cubicBezTo>
                    <a:pt x="91924" y="141297"/>
                    <a:pt x="75817" y="87923"/>
                    <a:pt x="71650" y="72098"/>
                  </a:cubicBezTo>
                  <a:lnTo>
                    <a:pt x="-86" y="367"/>
                  </a:lnTo>
                  <a:lnTo>
                    <a:pt x="-86" y="367"/>
                  </a:lnTo>
                </a:path>
              </a:pathLst>
            </a:custGeom>
            <a:solidFill>
              <a:srgbClr val="C77026"/>
            </a:solidFill>
            <a:ln w="1270" cap="flat">
              <a:noFill/>
              <a:prstDash val="solid"/>
              <a:miter/>
            </a:ln>
          </p:spPr>
          <p:txBody>
            <a:bodyPr rtlCol="0" anchor="ctr"/>
            <a:lstStyle/>
            <a:p>
              <a:endParaRPr lang="en-US" sz="2100"/>
            </a:p>
          </p:txBody>
        </p:sp>
        <p:sp>
          <p:nvSpPr>
            <p:cNvPr id="602" name="Freeform: Shape 601"/>
            <p:cNvSpPr/>
            <p:nvPr/>
          </p:nvSpPr>
          <p:spPr>
            <a:xfrm flipV="1">
              <a:off x="3623914" y="5721206"/>
              <a:ext cx="121774" cy="199275"/>
            </a:xfrm>
            <a:custGeom>
              <a:avLst/>
              <a:gdLst>
                <a:gd name="connsiteX0" fmla="*/ -132 w 121774"/>
                <a:gd name="connsiteY0" fmla="*/ 340 h 199275"/>
                <a:gd name="connsiteX1" fmla="*/ 57190 w 121774"/>
                <a:gd name="connsiteY1" fmla="*/ 123286 h 199275"/>
                <a:gd name="connsiteX2" fmla="*/ 6679 w 121774"/>
                <a:gd name="connsiteY2" fmla="*/ 106305 h 199275"/>
                <a:gd name="connsiteX3" fmla="*/ 44144 w 121774"/>
                <a:gd name="connsiteY3" fmla="*/ 199615 h 199275"/>
                <a:gd name="connsiteX4" fmla="*/ 121643 w 121774"/>
                <a:gd name="connsiteY4" fmla="*/ 122120 h 199275"/>
                <a:gd name="connsiteX5" fmla="*/ -132 w 121774"/>
                <a:gd name="connsiteY5" fmla="*/ 340 h 19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774" h="199275">
                  <a:moveTo>
                    <a:pt x="-132" y="340"/>
                  </a:moveTo>
                  <a:cubicBezTo>
                    <a:pt x="4035" y="16166"/>
                    <a:pt x="20142" y="69540"/>
                    <a:pt x="57190" y="123286"/>
                  </a:cubicBezTo>
                  <a:cubicBezTo>
                    <a:pt x="27499" y="111132"/>
                    <a:pt x="6679" y="106305"/>
                    <a:pt x="6679" y="106305"/>
                  </a:cubicBezTo>
                  <a:cubicBezTo>
                    <a:pt x="6679" y="106305"/>
                    <a:pt x="16446" y="149003"/>
                    <a:pt x="44144" y="199615"/>
                  </a:cubicBezTo>
                  <a:lnTo>
                    <a:pt x="121643" y="122120"/>
                  </a:lnTo>
                  <a:lnTo>
                    <a:pt x="-132" y="340"/>
                  </a:lnTo>
                </a:path>
              </a:pathLst>
            </a:custGeom>
            <a:solidFill>
              <a:srgbClr val="C6841B"/>
            </a:solidFill>
            <a:ln w="1270" cap="flat">
              <a:noFill/>
              <a:prstDash val="solid"/>
              <a:miter/>
            </a:ln>
          </p:spPr>
          <p:txBody>
            <a:bodyPr rtlCol="0" anchor="ctr"/>
            <a:lstStyle/>
            <a:p>
              <a:endParaRPr lang="en-US" sz="2100"/>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path" presetSubtype="0" accel="50000" decel="50000" fill="hold" nodeType="afterEffect">
                                  <p:stCondLst>
                                    <p:cond delay="0"/>
                                  </p:stCondLst>
                                  <p:childTnLst>
                                    <p:animMotion origin="layout" path="M -0.17539 -0.14097 L 0.68659 -1.49375 " pathEditMode="relative" rAng="0" ptsTypes="AA">
                                      <p:cBhvr>
                                        <p:cTn id="17" dur="3000" fill="hold"/>
                                        <p:tgtEl>
                                          <p:spTgt spid="561"/>
                                        </p:tgtEl>
                                        <p:attrNameLst>
                                          <p:attrName>ppt_x</p:attrName>
                                          <p:attrName>ppt_y</p:attrName>
                                        </p:attrNameLst>
                                      </p:cBhvr>
                                      <p:rCtr x="43099" y="-6763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AlertDialog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Custom Dialog </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Toast </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Một cửa sổ nhỏ hiển thị trên Activity hiện hành và hiển thị sau một khoảng thời gian ngắn nhất định và tự đóng lại gọi là ...?</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Notification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AlertDialog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Custom Dialog </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chemeClr val="accent4">
              <a:lumMod val="60000"/>
              <a:lumOff val="40000"/>
            </a:schemeClr>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Toast </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Một cửa sổ nhỏ hiển thị trên Activity hiện hành và hiển thị sau một khoảng thời gian ngắn nhất định và tự đóng lại gọi là ...?</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Notification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AlertDialog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Custom Dialog </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Toast </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Một cửa sổ nhỏ hiển thị trên Activity hiện hành, dùng để thông báo hay cung cấp một vài chức năng nhỏ đến người sử dụng được gọi là ...?</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Notification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AlertDialog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Custom Dialog </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chemeClr val="accent4">
              <a:lumMod val="60000"/>
              <a:lumOff val="40000"/>
            </a:schemeClr>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Toast </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sym typeface="+mn-ea"/>
              </a:rPr>
              <a:t>Một cửa sổ nhỏ hiển thị trên Activity hiện hành, dùng để thông báo hay cung cấp một vài chức năng nhỏ đến người sử dụng được gọi là ...?</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Notification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DialogShow()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MessageShow() </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ShowDialog() </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Phương thức nào sau đây hiển thị Dialog ra màn hình?</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Show()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DialogShow()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MessageShow() </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chemeClr val="accent4">
              <a:lumMod val="60000"/>
              <a:lumOff val="40000"/>
            </a:schemeClr>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ShowDialog() </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Phương thức nào sau đây hiển thị Dialog ra màn hình?</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Show()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Option Menu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Context Menu </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Popup Menu</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Menu chứa danh sách các chức năng chính của ứng dụng, thường được hiển thị ở góc trên, bên phải của điện thoại di động được gọi là ?</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Menu Search View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84033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4" name="Google Shape;324;p6"/>
          <p:cNvGrpSpPr/>
          <p:nvPr/>
        </p:nvGrpSpPr>
        <p:grpSpPr>
          <a:xfrm>
            <a:off x="1813367" y="1354123"/>
            <a:ext cx="6397729" cy="6397729"/>
            <a:chOff x="0" y="0"/>
            <a:chExt cx="8530305" cy="8530305"/>
          </a:xfrm>
        </p:grpSpPr>
        <p:grpSp>
          <p:nvGrpSpPr>
            <p:cNvPr id="325" name="Google Shape;325;p6"/>
            <p:cNvGrpSpPr/>
            <p:nvPr/>
          </p:nvGrpSpPr>
          <p:grpSpPr>
            <a:xfrm>
              <a:off x="0" y="0"/>
              <a:ext cx="8530305" cy="8530305"/>
              <a:chOff x="0" y="0"/>
              <a:chExt cx="812800" cy="812800"/>
            </a:xfrm>
          </p:grpSpPr>
          <p:sp>
            <p:nvSpPr>
              <p:cNvPr id="326" name="Google Shape;32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8" name="Google Shape;328;p6"/>
            <p:cNvGrpSpPr/>
            <p:nvPr/>
          </p:nvGrpSpPr>
          <p:grpSpPr>
            <a:xfrm>
              <a:off x="402162" y="402162"/>
              <a:ext cx="7725982" cy="7725982"/>
              <a:chOff x="0" y="0"/>
              <a:chExt cx="812800" cy="812800"/>
            </a:xfrm>
          </p:grpSpPr>
          <p:sp>
            <p:nvSpPr>
              <p:cNvPr id="329" name="Google Shape;329;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31" name="Google Shape;331;p6"/>
            <p:cNvSpPr txBox="1"/>
            <p:nvPr/>
          </p:nvSpPr>
          <p:spPr>
            <a:xfrm>
              <a:off x="799354" y="3205553"/>
              <a:ext cx="6785100" cy="184658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Cửa sổ thông báo thường dùng.</a:t>
              </a:r>
              <a:endParaRPr lang="en-US" sz="4500" b="1" i="0" u="none" strike="noStrike" cap="none">
                <a:solidFill>
                  <a:srgbClr val="AC74F8"/>
                </a:solidFill>
                <a:latin typeface="Josefin Sans"/>
                <a:ea typeface="Josefin Sans"/>
                <a:cs typeface="Josefin Sans"/>
                <a:sym typeface="Josefin Sans"/>
              </a:endParaRPr>
            </a:p>
          </p:txBody>
        </p:sp>
      </p:grpSp>
      <p:sp>
        <p:nvSpPr>
          <p:cNvPr id="332" name="Google Shape;332;p6"/>
          <p:cNvSpPr/>
          <p:nvPr/>
        </p:nvSpPr>
        <p:spPr>
          <a:xfrm>
            <a:off x="9946640" y="701040"/>
            <a:ext cx="5965190" cy="3642360"/>
          </a:xfrm>
          <a:custGeom>
            <a:avLst/>
            <a:gdLst/>
            <a:ahLst/>
            <a:cxnLst/>
            <a:rect l="l" t="t" r="r" b="b"/>
            <a:pathLst>
              <a:path w="2811711" h="2476589" extrusionOk="0">
                <a:moveTo>
                  <a:pt x="0" y="0"/>
                </a:moveTo>
                <a:lnTo>
                  <a:pt x="2811711" y="0"/>
                </a:lnTo>
                <a:lnTo>
                  <a:pt x="2811711" y="2476589"/>
                </a:lnTo>
                <a:lnTo>
                  <a:pt x="0" y="2476589"/>
                </a:lnTo>
                <a:close/>
              </a:path>
            </a:pathLst>
          </a:custGeom>
          <a:solidFill>
            <a:srgbClr val="FFFFFF"/>
          </a:solidFill>
          <a:ln w="76200" cap="flat" cmpd="sng">
            <a:solidFill>
              <a:srgbClr val="AC74F8"/>
            </a:solidFill>
            <a:prstDash val="solid"/>
            <a:round/>
            <a:headEnd type="none" w="sm" len="sm"/>
            <a:tailEnd type="none" w="sm" len="sm"/>
          </a:ln>
        </p:spPr>
      </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41" name="Google Shape;341;p6"/>
          <p:cNvSpPr txBox="1"/>
          <p:nvPr/>
        </p:nvSpPr>
        <p:spPr>
          <a:xfrm>
            <a:off x="9127702" y="5058988"/>
            <a:ext cx="7457400" cy="2693035"/>
          </a:xfrm>
          <a:prstGeom prst="rect">
            <a:avLst/>
          </a:prstGeom>
          <a:noFill/>
          <a:ln>
            <a:noFill/>
          </a:ln>
        </p:spPr>
        <p:txBody>
          <a:bodyPr spcFirstLastPara="1" wrap="square" lIns="0" tIns="0" rIns="0" bIns="0" anchor="t" anchorCtr="0">
            <a:spAutoFit/>
          </a:bodyPr>
          <a:lstStyle/>
          <a:p>
            <a:pPr marL="0" marR="0" lvl="1" indent="0" algn="ctr"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Cửa sổ thông báo trong Android có nhiều loại như Toast, AlertDialog, Custom Dialog và Notification. Mỗi loại phục vụ cho mục đích riêng, tùy thuộc vào ngữ cảnh và trường hợp sử dụng.</a:t>
            </a:r>
            <a:endParaRPr lang="en-US" sz="2800" b="0" i="0" u="none" strike="noStrike" cap="none">
              <a:solidFill>
                <a:srgbClr val="000000"/>
              </a:solidFill>
              <a:latin typeface="Josefin Sans"/>
              <a:ea typeface="Josefin Sans"/>
              <a:cs typeface="Josefin Sans"/>
              <a:sym typeface="Josefin Sans"/>
            </a:endParaRPr>
          </a:p>
        </p:txBody>
      </p:sp>
      <p:pic>
        <p:nvPicPr>
          <p:cNvPr id="2" name="Picture 1" descr="1"/>
          <p:cNvPicPr>
            <a:picLocks noChangeAspect="1"/>
          </p:cNvPicPr>
          <p:nvPr/>
        </p:nvPicPr>
        <p:blipFill>
          <a:blip r:embed="rId2"/>
          <a:stretch>
            <a:fillRect/>
          </a:stretch>
        </p:blipFill>
        <p:spPr>
          <a:xfrm>
            <a:off x="9984105" y="701040"/>
            <a:ext cx="5927725" cy="3601085"/>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chemeClr val="accent4">
              <a:lumMod val="60000"/>
              <a:lumOff val="40000"/>
            </a:schemeClr>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Option Menu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Context Menu </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Popup Menu</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Menu chứa danh sách các chức năng chính của ứng dụng, thường được hiển thị ở góc trên, bên phải của điện thoại di động được gọi là ?</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Menu Search View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onCreateOptionsMenu()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a:t>
            </a:r>
            <a:r>
              <a:rPr lang="en-US" sz="3600" dirty="0">
                <a:latin typeface="Arial" panose="020B0604020202020204" pitchFamily="34" charset="0"/>
                <a:sym typeface="+mn-ea"/>
              </a:rPr>
              <a:t>onOptionsMenuCreate()</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a:t>
            </a:r>
            <a:r>
              <a:rPr lang="en-US" sz="3600" dirty="0">
                <a:latin typeface="Arial" panose="020B0604020202020204" pitchFamily="34" charset="0"/>
                <a:sym typeface="+mn-ea"/>
              </a:rPr>
              <a:t>onSelectedOptionsItem()</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Phương thức nào sau đây có chức năng tạo danh mục các chức năng của Option Menu trên điện thoại di động ?</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a:t>
            </a:r>
            <a:r>
              <a:rPr lang="en-US" sz="3600" dirty="0">
                <a:latin typeface="Arial" panose="020B0604020202020204" pitchFamily="34" charset="0"/>
                <a:sym typeface="+mn-ea"/>
              </a:rPr>
              <a:t>onOptionsItemSelected()</a:t>
            </a:r>
            <a:r>
              <a:rPr lang="en-US" sz="3600" dirty="0">
                <a:latin typeface="Arial" panose="020B0604020202020204" pitchFamily="34" charset="0"/>
              </a:rPr>
              <a:t>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chemeClr val="accent4">
              <a:lumMod val="60000"/>
              <a:lumOff val="40000"/>
            </a:schemeClr>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A. onCreateOptionsMenu()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B. </a:t>
            </a:r>
            <a:r>
              <a:rPr lang="en-US" sz="3600" dirty="0">
                <a:latin typeface="Arial" panose="020B0604020202020204" pitchFamily="34" charset="0"/>
                <a:sym typeface="+mn-ea"/>
              </a:rPr>
              <a:t>onOptionsMenuCreate()</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D. </a:t>
            </a:r>
            <a:r>
              <a:rPr lang="en-US" sz="3600" dirty="0">
                <a:latin typeface="Arial" panose="020B0604020202020204" pitchFamily="34" charset="0"/>
                <a:sym typeface="+mn-ea"/>
              </a:rPr>
              <a:t>onSelectedOptionsItem()</a:t>
            </a:r>
            <a:endParaRPr lang="vi-VN" sz="3600" dirty="0">
              <a:latin typeface="Arial" panose="020B0604020202020204" pitchFamily="34" charset="0"/>
            </a:endParaRPr>
          </a:p>
        </p:txBody>
      </p:sp>
      <p:sp>
        <p:nvSpPr>
          <p:cNvPr id="7" name="Question"/>
          <p:cNvSpPr/>
          <p:nvPr/>
        </p:nvSpPr>
        <p:spPr>
          <a:xfrm>
            <a:off x="468161" y="224490"/>
            <a:ext cx="17351679" cy="2517732"/>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Phương thức nào sau đây có chức năng tạo danh mục các chức năng của Option Menu trên điện thoại di động ?</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rPr>
              <a:t>C. </a:t>
            </a:r>
            <a:r>
              <a:rPr lang="en-US" sz="3600" dirty="0">
                <a:latin typeface="Arial" panose="020B0604020202020204" pitchFamily="34" charset="0"/>
                <a:sym typeface="+mn-ea"/>
              </a:rPr>
              <a:t>onOptionsItemSelected()</a:t>
            </a:r>
            <a:r>
              <a:rPr lang="en-US" sz="3600" dirty="0">
                <a:latin typeface="Arial" panose="020B0604020202020204" pitchFamily="34" charset="0"/>
              </a:rPr>
              <a:t>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sym typeface="+mn-ea"/>
              </a:rPr>
              <a:t>A. Option Menu</a:t>
            </a:r>
            <a:r>
              <a:rPr lang="en-US" sz="3600" dirty="0">
                <a:latin typeface="Arial" panose="020B0604020202020204" pitchFamily="34" charset="0"/>
              </a:rPr>
              <a:t>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sym typeface="+mn-ea"/>
              </a:rPr>
              <a:t>B. Context Menu</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sym typeface="+mn-ea"/>
              </a:rPr>
              <a:t>D. Popup Menu</a:t>
            </a:r>
            <a:endParaRPr lang="vi-VN" sz="3600" dirty="0">
              <a:latin typeface="Arial" panose="020B0604020202020204" pitchFamily="34" charset="0"/>
            </a:endParaRPr>
          </a:p>
        </p:txBody>
      </p:sp>
      <p:sp>
        <p:nvSpPr>
          <p:cNvPr id="7" name="Question"/>
          <p:cNvSpPr/>
          <p:nvPr/>
        </p:nvSpPr>
        <p:spPr>
          <a:xfrm>
            <a:off x="467995" y="224790"/>
            <a:ext cx="17351375" cy="2868930"/>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Loại menu nào sau đây xuất hiện khi người dùng nhấn một khoảng thời gian khá lâu trên một View bất kỳ nhằm mục đích thực hiện một số chức năng phù hợp với các giá trị hiển thị trên view cần xử lý.</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sym typeface="+mn-ea"/>
              </a:rPr>
              <a:t>C. Menu Search View</a:t>
            </a:r>
            <a:r>
              <a:rPr lang="en-US" sz="3600" dirty="0">
                <a:latin typeface="Arial" panose="020B0604020202020204" pitchFamily="34" charset="0"/>
              </a:rPr>
              <a:t>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hoice_A">
            <a:hlinkClick r:id="" action="ppaction://macro?name=SlideLayout2.Wrong"/>
          </p:cNvPr>
          <p:cNvSpPr/>
          <p:nvPr/>
        </p:nvSpPr>
        <p:spPr>
          <a:xfrm>
            <a:off x="4481187" y="3316266"/>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sym typeface="+mn-ea"/>
              </a:rPr>
              <a:t>A. Option Menu</a:t>
            </a:r>
            <a:r>
              <a:rPr lang="en-US" sz="3600" dirty="0">
                <a:latin typeface="Arial" panose="020B0604020202020204" pitchFamily="34" charset="0"/>
              </a:rPr>
              <a:t> </a:t>
            </a:r>
            <a:endParaRPr lang="vi-VN" sz="3600" dirty="0"/>
          </a:p>
        </p:txBody>
      </p:sp>
      <p:sp>
        <p:nvSpPr>
          <p:cNvPr id="10" name="Choice_B">
            <a:hlinkClick r:id="" action="ppaction://macro?name=SlideLayout2.Wrong"/>
          </p:cNvPr>
          <p:cNvSpPr/>
          <p:nvPr/>
        </p:nvSpPr>
        <p:spPr>
          <a:xfrm>
            <a:off x="4481187" y="4835699"/>
            <a:ext cx="8022702" cy="1296444"/>
          </a:xfrm>
          <a:prstGeom prst="roundRect">
            <a:avLst>
              <a:gd name="adj" fmla="val 50000"/>
            </a:avLst>
          </a:prstGeom>
          <a:solidFill>
            <a:schemeClr val="accent4">
              <a:lumMod val="60000"/>
              <a:lumOff val="40000"/>
            </a:schemeClr>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sym typeface="+mn-ea"/>
              </a:rPr>
              <a:t>B. Context Menu</a:t>
            </a:r>
            <a:endParaRPr lang="vi-VN" sz="3600" dirty="0">
              <a:latin typeface="Arial" panose="020B0604020202020204" pitchFamily="34" charset="0"/>
            </a:endParaRPr>
          </a:p>
        </p:txBody>
      </p:sp>
      <p:sp>
        <p:nvSpPr>
          <p:cNvPr id="14" name="Choice_D">
            <a:hlinkClick r:id="" action="ppaction://macro?name=SlideLayout2.Wrong"/>
          </p:cNvPr>
          <p:cNvSpPr/>
          <p:nvPr/>
        </p:nvSpPr>
        <p:spPr>
          <a:xfrm>
            <a:off x="4481187" y="8043666"/>
            <a:ext cx="8022704"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sym typeface="+mn-ea"/>
              </a:rPr>
              <a:t>D. Popup Menu</a:t>
            </a:r>
            <a:endParaRPr lang="vi-VN" sz="3600" dirty="0">
              <a:latin typeface="Arial" panose="020B0604020202020204" pitchFamily="34" charset="0"/>
            </a:endParaRPr>
          </a:p>
        </p:txBody>
      </p:sp>
      <p:sp>
        <p:nvSpPr>
          <p:cNvPr id="7" name="Question"/>
          <p:cNvSpPr/>
          <p:nvPr/>
        </p:nvSpPr>
        <p:spPr>
          <a:xfrm>
            <a:off x="467995" y="224790"/>
            <a:ext cx="17351375" cy="2868930"/>
          </a:xfrm>
          <a:prstGeom prst="roundRect">
            <a:avLst/>
          </a:prstGeom>
          <a:solidFill>
            <a:schemeClr val="accent4">
              <a:lumMod val="60000"/>
              <a:lumOff val="40000"/>
            </a:schemeClr>
          </a:solidFill>
          <a:ln w="38100">
            <a:solidFill>
              <a:schemeClr val="bg1"/>
            </a:solidFill>
          </a:ln>
          <a:effectLst>
            <a:outerShdw blurRad="114300" dist="635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vi-VN" sz="4800" dirty="0"/>
              <a:t>Loại menu nào sau đây xuất hiện khi người dùng nhấn một khoảng thời gian khá lâu trên một View bất kỳ nhằm mục đích thực hiện một số chức năng phù hợp với các giá trị hiển thị trên view cần xử lý.</a:t>
            </a:r>
            <a:endParaRPr lang="en-US" altLang="vi-VN" sz="4800" dirty="0"/>
          </a:p>
        </p:txBody>
      </p:sp>
      <p:sp>
        <p:nvSpPr>
          <p:cNvPr id="2" name="Choice_B">
            <a:hlinkClick r:id="" action="ppaction://macro?name=SlideLayout2.Wrong"/>
          </p:cNvPr>
          <p:cNvSpPr/>
          <p:nvPr/>
        </p:nvSpPr>
        <p:spPr>
          <a:xfrm>
            <a:off x="4481187" y="6439709"/>
            <a:ext cx="8022702" cy="1296444"/>
          </a:xfrm>
          <a:prstGeom prst="roundRect">
            <a:avLst>
              <a:gd name="adj" fmla="val 50000"/>
            </a:avLst>
          </a:prstGeom>
          <a:solidFill>
            <a:srgbClr val="A9DA74"/>
          </a:solidFill>
          <a:ln>
            <a:solidFill>
              <a:srgbClr val="E6E6E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latin typeface="Arial" panose="020B0604020202020204" pitchFamily="34" charset="0"/>
                <a:sym typeface="+mn-ea"/>
              </a:rPr>
              <a:t>C. Menu Search View</a:t>
            </a:r>
            <a:r>
              <a:rPr lang="en-US" sz="3600" dirty="0">
                <a:latin typeface="Arial" panose="020B0604020202020204" pitchFamily="34" charset="0"/>
              </a:rPr>
              <a:t> </a:t>
            </a:r>
            <a:endParaRPr lang="vi-VN" sz="3600" dirty="0">
              <a:latin typeface="Arial" panose="020B0604020202020204" pitchFamily="34" charset="0"/>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45"/>
        <p:cNvGrpSpPr/>
        <p:nvPr/>
      </p:nvGrpSpPr>
      <p:grpSpPr>
        <a:xfrm>
          <a:off x="0" y="0"/>
          <a:ext cx="0" cy="0"/>
          <a:chOff x="0" y="0"/>
          <a:chExt cx="0" cy="0"/>
        </a:xfrm>
      </p:grpSpPr>
      <p:grpSp>
        <p:nvGrpSpPr>
          <p:cNvPr id="346" name="Google Shape;346;p7"/>
          <p:cNvGrpSpPr/>
          <p:nvPr/>
        </p:nvGrpSpPr>
        <p:grpSpPr>
          <a:xfrm>
            <a:off x="-218317" y="-2912955"/>
            <a:ext cx="18743683" cy="18738744"/>
            <a:chOff x="0" y="0"/>
            <a:chExt cx="24991578" cy="24984992"/>
          </a:xfrm>
        </p:grpSpPr>
        <p:pic>
          <p:nvPicPr>
            <p:cNvPr id="347" name="Google Shape;347;p7"/>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48" name="Google Shape;348;p7"/>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49" name="Google Shape;349;p7"/>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50" name="Google Shape;350;p7"/>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51" name="Google Shape;351;p7"/>
          <p:cNvGrpSpPr/>
          <p:nvPr/>
        </p:nvGrpSpPr>
        <p:grpSpPr>
          <a:xfrm>
            <a:off x="743585" y="432435"/>
            <a:ext cx="17085310" cy="9585960"/>
            <a:chOff x="0" y="-52015"/>
            <a:chExt cx="1079973" cy="666390"/>
          </a:xfrm>
        </p:grpSpPr>
        <p:sp>
          <p:nvSpPr>
            <p:cNvPr id="352" name="Google Shape;352;p7"/>
            <p:cNvSpPr/>
            <p:nvPr/>
          </p:nvSpPr>
          <p:spPr>
            <a:xfrm>
              <a:off x="0" y="-52015"/>
              <a:ext cx="1079973" cy="666390"/>
            </a:xfrm>
            <a:custGeom>
              <a:avLst/>
              <a:gdLst/>
              <a:ahLst/>
              <a:cxnLst/>
              <a:rect l="l" t="t" r="r" b="b"/>
              <a:pathLst>
                <a:path w="1079973" h="690368" extrusionOk="0">
                  <a:moveTo>
                    <a:pt x="17664" y="0"/>
                  </a:moveTo>
                  <a:lnTo>
                    <a:pt x="1062309" y="0"/>
                  </a:lnTo>
                  <a:cubicBezTo>
                    <a:pt x="1072065" y="0"/>
                    <a:pt x="1079973" y="7908"/>
                    <a:pt x="1079973" y="17664"/>
                  </a:cubicBezTo>
                  <a:lnTo>
                    <a:pt x="1079973" y="672704"/>
                  </a:lnTo>
                  <a:cubicBezTo>
                    <a:pt x="1079973" y="682459"/>
                    <a:pt x="1072065" y="690368"/>
                    <a:pt x="1062309" y="690368"/>
                  </a:cubicBezTo>
                  <a:lnTo>
                    <a:pt x="17664" y="690368"/>
                  </a:lnTo>
                  <a:cubicBezTo>
                    <a:pt x="12979" y="690368"/>
                    <a:pt x="8486" y="688507"/>
                    <a:pt x="5174" y="685194"/>
                  </a:cubicBezTo>
                  <a:cubicBezTo>
                    <a:pt x="1861" y="681882"/>
                    <a:pt x="0" y="677389"/>
                    <a:pt x="0" y="672704"/>
                  </a:cubicBezTo>
                  <a:lnTo>
                    <a:pt x="0" y="17664"/>
                  </a:lnTo>
                  <a:cubicBezTo>
                    <a:pt x="0" y="7908"/>
                    <a:pt x="7908" y="0"/>
                    <a:pt x="17664" y="0"/>
                  </a:cubicBezTo>
                  <a:close/>
                </a:path>
              </a:pathLst>
            </a:custGeom>
            <a:solidFill>
              <a:srgbClr val="C1EBE6"/>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7"/>
            <p:cNvSpPr txBox="1"/>
            <p:nvPr/>
          </p:nvSpPr>
          <p:spPr>
            <a:xfrm>
              <a:off x="0" y="-28575"/>
              <a:ext cx="812810" cy="46588"/>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63" name="Google Shape;363;p7"/>
          <p:cNvGrpSpPr/>
          <p:nvPr/>
        </p:nvGrpSpPr>
        <p:grpSpPr>
          <a:xfrm>
            <a:off x="1598295" y="3"/>
            <a:ext cx="14589125" cy="5121910"/>
            <a:chOff x="0" y="-91057"/>
            <a:chExt cx="872016" cy="841375"/>
          </a:xfrm>
        </p:grpSpPr>
        <p:sp>
          <p:nvSpPr>
            <p:cNvPr id="364" name="Google Shape;364;p7"/>
            <p:cNvSpPr/>
            <p:nvPr/>
          </p:nvSpPr>
          <p:spPr>
            <a:xfrm>
              <a:off x="0" y="0"/>
              <a:ext cx="872016" cy="99932"/>
            </a:xfrm>
            <a:custGeom>
              <a:avLst/>
              <a:gdLst/>
              <a:ahLst/>
              <a:cxnLst/>
              <a:rect l="l" t="t" r="r" b="b"/>
              <a:pathLst>
                <a:path w="872016" h="99932" extrusionOk="0">
                  <a:moveTo>
                    <a:pt x="30627" y="0"/>
                  </a:moveTo>
                  <a:lnTo>
                    <a:pt x="841389" y="0"/>
                  </a:lnTo>
                  <a:cubicBezTo>
                    <a:pt x="849512" y="0"/>
                    <a:pt x="857302" y="3227"/>
                    <a:pt x="863045" y="8970"/>
                  </a:cubicBezTo>
                  <a:cubicBezTo>
                    <a:pt x="868789" y="14714"/>
                    <a:pt x="872016" y="22504"/>
                    <a:pt x="872016" y="30627"/>
                  </a:cubicBezTo>
                  <a:lnTo>
                    <a:pt x="872016" y="69305"/>
                  </a:lnTo>
                  <a:cubicBezTo>
                    <a:pt x="872016" y="77428"/>
                    <a:pt x="868789" y="85218"/>
                    <a:pt x="863045" y="90962"/>
                  </a:cubicBezTo>
                  <a:cubicBezTo>
                    <a:pt x="857302" y="96705"/>
                    <a:pt x="849512" y="99932"/>
                    <a:pt x="841389" y="99932"/>
                  </a:cubicBezTo>
                  <a:lnTo>
                    <a:pt x="30627" y="99932"/>
                  </a:lnTo>
                  <a:cubicBezTo>
                    <a:pt x="22504" y="99932"/>
                    <a:pt x="14714" y="96705"/>
                    <a:pt x="8970" y="90962"/>
                  </a:cubicBezTo>
                  <a:cubicBezTo>
                    <a:pt x="3227" y="85218"/>
                    <a:pt x="0" y="77428"/>
                    <a:pt x="0" y="69305"/>
                  </a:cubicBezTo>
                  <a:lnTo>
                    <a:pt x="0" y="30627"/>
                  </a:lnTo>
                  <a:cubicBezTo>
                    <a:pt x="0" y="22504"/>
                    <a:pt x="3227" y="14714"/>
                    <a:pt x="8970" y="8970"/>
                  </a:cubicBezTo>
                  <a:cubicBezTo>
                    <a:pt x="14714" y="3227"/>
                    <a:pt x="22504" y="0"/>
                    <a:pt x="30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7"/>
            <p:cNvSpPr txBox="1"/>
            <p:nvPr/>
          </p:nvSpPr>
          <p:spPr>
            <a:xfrm>
              <a:off x="0" y="-91057"/>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75" name="Google Shape;375;p7"/>
          <p:cNvGrpSpPr/>
          <p:nvPr/>
        </p:nvGrpSpPr>
        <p:grpSpPr>
          <a:xfrm>
            <a:off x="15535103" y="674821"/>
            <a:ext cx="357149" cy="366499"/>
            <a:chOff x="7318203" y="1239336"/>
            <a:chExt cx="357149" cy="366499"/>
          </a:xfrm>
        </p:grpSpPr>
        <p:grpSp>
          <p:nvGrpSpPr>
            <p:cNvPr id="376" name="Google Shape;376;p7"/>
            <p:cNvGrpSpPr/>
            <p:nvPr/>
          </p:nvGrpSpPr>
          <p:grpSpPr>
            <a:xfrm>
              <a:off x="7318203" y="1239336"/>
              <a:ext cx="300770" cy="302118"/>
              <a:chOff x="1813" y="0"/>
              <a:chExt cx="809173" cy="812800"/>
            </a:xfrm>
          </p:grpSpPr>
          <p:sp>
            <p:nvSpPr>
              <p:cNvPr id="377" name="Google Shape;377;p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7"/>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379" name="Google Shape;379;p7"/>
            <p:cNvCxnSpPr/>
            <p:nvPr/>
          </p:nvCxnSpPr>
          <p:spPr>
            <a:xfrm>
              <a:off x="7594652" y="1525135"/>
              <a:ext cx="80700" cy="80700"/>
            </a:xfrm>
            <a:prstGeom prst="straightConnector1">
              <a:avLst/>
            </a:prstGeom>
            <a:noFill/>
            <a:ln w="76200" cap="rnd" cmpd="sng">
              <a:solidFill>
                <a:srgbClr val="AC74F8"/>
              </a:solidFill>
              <a:prstDash val="solid"/>
              <a:round/>
              <a:headEnd type="none" w="sm" len="sm"/>
              <a:tailEnd type="none" w="sm" len="sm"/>
            </a:ln>
          </p:spPr>
        </p:cxnSp>
      </p:grpSp>
      <p:sp>
        <p:nvSpPr>
          <p:cNvPr id="380" name="Google Shape;380;p7"/>
          <p:cNvSpPr txBox="1"/>
          <p:nvPr/>
        </p:nvSpPr>
        <p:spPr>
          <a:xfrm>
            <a:off x="1907540" y="608330"/>
            <a:ext cx="13441680" cy="499745"/>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2500" b="1" i="0" u="none" strike="noStrike" cap="none">
                <a:solidFill>
                  <a:srgbClr val="AC74F8"/>
                </a:solidFill>
                <a:latin typeface="Josefin Sans"/>
                <a:ea typeface="Josefin Sans"/>
                <a:cs typeface="Josefin Sans"/>
                <a:sym typeface="Josefin Sans"/>
              </a:rPr>
              <a:t>Câu 1 : Trình bày chức năng, cách sử dụng và các phương thức thường dùng của Toast ?</a:t>
            </a:r>
            <a:endParaRPr lang="en-US" sz="2500" b="1" i="0" u="none" strike="noStrike" cap="none">
              <a:solidFill>
                <a:srgbClr val="AC74F8"/>
              </a:solidFill>
              <a:latin typeface="Josefin Sans"/>
              <a:ea typeface="Josefin Sans"/>
              <a:cs typeface="Josefin Sans"/>
              <a:sym typeface="Josefin Sans"/>
            </a:endParaRPr>
          </a:p>
        </p:txBody>
      </p:sp>
      <p:sp>
        <p:nvSpPr>
          <p:cNvPr id="384" name="Google Shape;384;p7"/>
          <p:cNvSpPr txBox="1"/>
          <p:nvPr/>
        </p:nvSpPr>
        <p:spPr>
          <a:xfrm>
            <a:off x="1643380" y="976630"/>
            <a:ext cx="15760700" cy="8287385"/>
          </a:xfrm>
          <a:prstGeom prst="rect">
            <a:avLst/>
          </a:prstGeom>
          <a:noFill/>
          <a:ln>
            <a:noFill/>
          </a:ln>
        </p:spPr>
        <p:txBody>
          <a:bodyPr spcFirstLastPara="1" wrap="square" lIns="0" tIns="0" rIns="0" bIns="0" anchor="t" anchorCtr="0">
            <a:spAutoFit/>
          </a:bodyPr>
          <a:lstStyle/>
          <a:p>
            <a:pPr marL="0" marR="0" lvl="0" indent="0" algn="l" rtl="0">
              <a:lnSpc>
                <a:spcPct val="204000"/>
              </a:lnSpc>
              <a:spcBef>
                <a:spcPts val="0"/>
              </a:spcBef>
              <a:spcAft>
                <a:spcPts val="0"/>
              </a:spcAft>
              <a:buNone/>
            </a:pPr>
            <a:r>
              <a:rPr lang="en-US" sz="2400" b="0" i="0" u="sng" strike="noStrike" cap="none">
                <a:solidFill>
                  <a:srgbClr val="FF0000"/>
                </a:solidFill>
                <a:latin typeface="Josefin Sans"/>
                <a:ea typeface="Josefin Sans"/>
                <a:cs typeface="Josefin Sans"/>
                <a:sym typeface="Josefin Sans"/>
              </a:rPr>
              <a:t>Chức năng của Toast</a:t>
            </a:r>
            <a:r>
              <a:rPr lang="en-US" sz="2400" b="0" i="0" strike="noStrike" cap="none">
                <a:solidFill>
                  <a:srgbClr val="000000"/>
                </a:solidFill>
                <a:latin typeface="Josefin Sans"/>
                <a:ea typeface="Josefin Sans"/>
                <a:cs typeface="Josefin Sans"/>
                <a:sym typeface="Josefin Sans"/>
              </a:rPr>
              <a:t> là cung cấp cho người dùng một thông báo ngắn gọn và không gây mất tập trung khi sử dụng ứng dụng.</a:t>
            </a:r>
            <a:endParaRPr lang="en-US" sz="2400" b="0" i="0" strike="noStrike" cap="none">
              <a:solidFill>
                <a:srgbClr val="000000"/>
              </a:solidFill>
              <a:latin typeface="Josefin Sans"/>
              <a:ea typeface="Josefin Sans"/>
              <a:cs typeface="Josefin Sans"/>
              <a:sym typeface="Josefin Sans"/>
            </a:endParaRPr>
          </a:p>
          <a:p>
            <a:pPr marL="0" marR="0" lvl="0" indent="0" algn="l" rtl="0">
              <a:lnSpc>
                <a:spcPct val="204000"/>
              </a:lnSpc>
              <a:spcBef>
                <a:spcPts val="0"/>
              </a:spcBef>
              <a:spcAft>
                <a:spcPts val="0"/>
              </a:spcAft>
              <a:buNone/>
            </a:pPr>
            <a:r>
              <a:rPr lang="en-US" sz="2400" b="0" i="0" u="sng" strike="noStrike" cap="none">
                <a:solidFill>
                  <a:srgbClr val="FF0000"/>
                </a:solidFill>
                <a:latin typeface="Josefin Sans"/>
                <a:ea typeface="Josefin Sans"/>
                <a:cs typeface="Josefin Sans"/>
                <a:sym typeface="Josefin Sans"/>
              </a:rPr>
              <a:t>Cách sử dụng Toast:</a:t>
            </a:r>
            <a:endParaRPr lang="en-US" sz="2400" b="0" i="0" u="sng" strike="noStrike" cap="none">
              <a:solidFill>
                <a:srgbClr val="FF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Tạo đối tượng Toast bằng cách sử dụng khởi tạo của lớp Toast, và cung cấp một thông điệp để hiển thị.</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Gọi phương thức show() để hiển thị Toast.</a:t>
            </a:r>
            <a:endParaRPr lang="en-US" sz="2400" b="0" i="0" strike="noStrike" cap="none">
              <a:solidFill>
                <a:srgbClr val="000000"/>
              </a:solidFill>
              <a:latin typeface="Josefin Sans"/>
              <a:ea typeface="Josefin Sans"/>
              <a:cs typeface="Josefin Sans"/>
              <a:sym typeface="Josefin Sans"/>
            </a:endParaRPr>
          </a:p>
          <a:p>
            <a:pPr marL="0" marR="0" lvl="0" indent="0" algn="l" rtl="0">
              <a:lnSpc>
                <a:spcPct val="204000"/>
              </a:lnSpc>
              <a:spcBef>
                <a:spcPts val="0"/>
              </a:spcBef>
              <a:spcAft>
                <a:spcPts val="0"/>
              </a:spcAft>
              <a:buNone/>
            </a:pPr>
            <a:r>
              <a:rPr lang="en-US" sz="2400" b="0" i="0" u="sng" strike="noStrike" cap="none">
                <a:solidFill>
                  <a:srgbClr val="FF0000"/>
                </a:solidFill>
                <a:latin typeface="Josefin Sans"/>
                <a:ea typeface="Josefin Sans"/>
                <a:cs typeface="Josefin Sans"/>
                <a:sym typeface="Josefin Sans"/>
              </a:rPr>
              <a:t>Các phương thức thường dùng của Toast:</a:t>
            </a:r>
            <a:endParaRPr lang="en-US" sz="2400" b="0" i="0" strike="noStrike" cap="none">
              <a:solidFill>
                <a:srgbClr val="FF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makeText(Context context, CharSequeue message, int duration): tạo một đối tượng Toast mới với thông điệp và thời gian hiển thị được xác định.</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setGravity(int gravity, int xOffset, int yOffset): đặt vị trí Toast trên màn hình.</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setDuration(int duration): đặt thời gian hiển thị của Toast.</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setText(CharSequence message): đặt thông điệp mới cho Toast.</a:t>
            </a:r>
            <a:endParaRPr lang="en-US" sz="2400" b="0" i="0" strike="noStrike" cap="none">
              <a:solidFill>
                <a:srgbClr val="000000"/>
              </a:solidFill>
              <a:latin typeface="Josefin Sans"/>
              <a:ea typeface="Josefin Sans"/>
              <a:cs typeface="Josefin Sans"/>
              <a:sym typeface="Josefin Sans"/>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45"/>
        <p:cNvGrpSpPr/>
        <p:nvPr/>
      </p:nvGrpSpPr>
      <p:grpSpPr>
        <a:xfrm>
          <a:off x="0" y="0"/>
          <a:ext cx="0" cy="0"/>
          <a:chOff x="0" y="0"/>
          <a:chExt cx="0" cy="0"/>
        </a:xfrm>
      </p:grpSpPr>
      <p:grpSp>
        <p:nvGrpSpPr>
          <p:cNvPr id="346" name="Google Shape;346;p7"/>
          <p:cNvGrpSpPr/>
          <p:nvPr/>
        </p:nvGrpSpPr>
        <p:grpSpPr>
          <a:xfrm>
            <a:off x="-218317" y="-2912955"/>
            <a:ext cx="18743683" cy="18738744"/>
            <a:chOff x="0" y="0"/>
            <a:chExt cx="24991578" cy="24984992"/>
          </a:xfrm>
        </p:grpSpPr>
        <p:pic>
          <p:nvPicPr>
            <p:cNvPr id="347" name="Google Shape;347;p7"/>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48" name="Google Shape;348;p7"/>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49" name="Google Shape;349;p7"/>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50" name="Google Shape;350;p7"/>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51" name="Google Shape;351;p7"/>
          <p:cNvGrpSpPr/>
          <p:nvPr/>
        </p:nvGrpSpPr>
        <p:grpSpPr>
          <a:xfrm>
            <a:off x="347980" y="-144780"/>
            <a:ext cx="17480915" cy="10163175"/>
            <a:chOff x="0" y="-52015"/>
            <a:chExt cx="1079973" cy="666390"/>
          </a:xfrm>
        </p:grpSpPr>
        <p:sp>
          <p:nvSpPr>
            <p:cNvPr id="352" name="Google Shape;352;p7"/>
            <p:cNvSpPr/>
            <p:nvPr/>
          </p:nvSpPr>
          <p:spPr>
            <a:xfrm>
              <a:off x="0" y="-52015"/>
              <a:ext cx="1079973" cy="666390"/>
            </a:xfrm>
            <a:custGeom>
              <a:avLst/>
              <a:gdLst/>
              <a:ahLst/>
              <a:cxnLst/>
              <a:rect l="l" t="t" r="r" b="b"/>
              <a:pathLst>
                <a:path w="1079973" h="690368" extrusionOk="0">
                  <a:moveTo>
                    <a:pt x="17664" y="0"/>
                  </a:moveTo>
                  <a:lnTo>
                    <a:pt x="1062309" y="0"/>
                  </a:lnTo>
                  <a:cubicBezTo>
                    <a:pt x="1072065" y="0"/>
                    <a:pt x="1079973" y="7908"/>
                    <a:pt x="1079973" y="17664"/>
                  </a:cubicBezTo>
                  <a:lnTo>
                    <a:pt x="1079973" y="672704"/>
                  </a:lnTo>
                  <a:cubicBezTo>
                    <a:pt x="1079973" y="682459"/>
                    <a:pt x="1072065" y="690368"/>
                    <a:pt x="1062309" y="690368"/>
                  </a:cubicBezTo>
                  <a:lnTo>
                    <a:pt x="17664" y="690368"/>
                  </a:lnTo>
                  <a:cubicBezTo>
                    <a:pt x="12979" y="690368"/>
                    <a:pt x="8486" y="688507"/>
                    <a:pt x="5174" y="685194"/>
                  </a:cubicBezTo>
                  <a:cubicBezTo>
                    <a:pt x="1861" y="681882"/>
                    <a:pt x="0" y="677389"/>
                    <a:pt x="0" y="672704"/>
                  </a:cubicBezTo>
                  <a:lnTo>
                    <a:pt x="0" y="17664"/>
                  </a:lnTo>
                  <a:cubicBezTo>
                    <a:pt x="0" y="7908"/>
                    <a:pt x="7908" y="0"/>
                    <a:pt x="17664" y="0"/>
                  </a:cubicBezTo>
                  <a:close/>
                </a:path>
              </a:pathLst>
            </a:custGeom>
            <a:solidFill>
              <a:srgbClr val="C1EBE6"/>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7"/>
            <p:cNvSpPr txBox="1"/>
            <p:nvPr/>
          </p:nvSpPr>
          <p:spPr>
            <a:xfrm>
              <a:off x="0" y="-28575"/>
              <a:ext cx="812810" cy="46588"/>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63" name="Google Shape;363;p7"/>
          <p:cNvGrpSpPr/>
          <p:nvPr/>
        </p:nvGrpSpPr>
        <p:grpSpPr>
          <a:xfrm>
            <a:off x="1203325" y="-532765"/>
            <a:ext cx="15926435" cy="5121910"/>
            <a:chOff x="0" y="-91057"/>
            <a:chExt cx="872016" cy="841375"/>
          </a:xfrm>
        </p:grpSpPr>
        <p:sp>
          <p:nvSpPr>
            <p:cNvPr id="364" name="Google Shape;364;p7"/>
            <p:cNvSpPr/>
            <p:nvPr/>
          </p:nvSpPr>
          <p:spPr>
            <a:xfrm>
              <a:off x="0" y="0"/>
              <a:ext cx="872016" cy="99932"/>
            </a:xfrm>
            <a:custGeom>
              <a:avLst/>
              <a:gdLst/>
              <a:ahLst/>
              <a:cxnLst/>
              <a:rect l="l" t="t" r="r" b="b"/>
              <a:pathLst>
                <a:path w="872016" h="99932" extrusionOk="0">
                  <a:moveTo>
                    <a:pt x="30627" y="0"/>
                  </a:moveTo>
                  <a:lnTo>
                    <a:pt x="841389" y="0"/>
                  </a:lnTo>
                  <a:cubicBezTo>
                    <a:pt x="849512" y="0"/>
                    <a:pt x="857302" y="3227"/>
                    <a:pt x="863045" y="8970"/>
                  </a:cubicBezTo>
                  <a:cubicBezTo>
                    <a:pt x="868789" y="14714"/>
                    <a:pt x="872016" y="22504"/>
                    <a:pt x="872016" y="30627"/>
                  </a:cubicBezTo>
                  <a:lnTo>
                    <a:pt x="872016" y="69305"/>
                  </a:lnTo>
                  <a:cubicBezTo>
                    <a:pt x="872016" y="77428"/>
                    <a:pt x="868789" y="85218"/>
                    <a:pt x="863045" y="90962"/>
                  </a:cubicBezTo>
                  <a:cubicBezTo>
                    <a:pt x="857302" y="96705"/>
                    <a:pt x="849512" y="99932"/>
                    <a:pt x="841389" y="99932"/>
                  </a:cubicBezTo>
                  <a:lnTo>
                    <a:pt x="30627" y="99932"/>
                  </a:lnTo>
                  <a:cubicBezTo>
                    <a:pt x="22504" y="99932"/>
                    <a:pt x="14714" y="96705"/>
                    <a:pt x="8970" y="90962"/>
                  </a:cubicBezTo>
                  <a:cubicBezTo>
                    <a:pt x="3227" y="85218"/>
                    <a:pt x="0" y="77428"/>
                    <a:pt x="0" y="69305"/>
                  </a:cubicBezTo>
                  <a:lnTo>
                    <a:pt x="0" y="30627"/>
                  </a:lnTo>
                  <a:cubicBezTo>
                    <a:pt x="0" y="22504"/>
                    <a:pt x="3227" y="14714"/>
                    <a:pt x="8970" y="8970"/>
                  </a:cubicBezTo>
                  <a:cubicBezTo>
                    <a:pt x="14714" y="3227"/>
                    <a:pt x="22504" y="0"/>
                    <a:pt x="30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7"/>
            <p:cNvSpPr txBox="1"/>
            <p:nvPr/>
          </p:nvSpPr>
          <p:spPr>
            <a:xfrm>
              <a:off x="0" y="-91057"/>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75" name="Google Shape;375;p7"/>
          <p:cNvGrpSpPr/>
          <p:nvPr/>
        </p:nvGrpSpPr>
        <p:grpSpPr>
          <a:xfrm>
            <a:off x="16427913" y="158566"/>
            <a:ext cx="357149" cy="366499"/>
            <a:chOff x="7318203" y="1239336"/>
            <a:chExt cx="357149" cy="366499"/>
          </a:xfrm>
        </p:grpSpPr>
        <p:grpSp>
          <p:nvGrpSpPr>
            <p:cNvPr id="376" name="Google Shape;376;p7"/>
            <p:cNvGrpSpPr/>
            <p:nvPr/>
          </p:nvGrpSpPr>
          <p:grpSpPr>
            <a:xfrm>
              <a:off x="7318203" y="1239336"/>
              <a:ext cx="300770" cy="302118"/>
              <a:chOff x="1813" y="0"/>
              <a:chExt cx="809173" cy="812800"/>
            </a:xfrm>
          </p:grpSpPr>
          <p:sp>
            <p:nvSpPr>
              <p:cNvPr id="377" name="Google Shape;377;p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7"/>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379" name="Google Shape;379;p7"/>
            <p:cNvCxnSpPr/>
            <p:nvPr/>
          </p:nvCxnSpPr>
          <p:spPr>
            <a:xfrm>
              <a:off x="7594652" y="1525135"/>
              <a:ext cx="80700" cy="80700"/>
            </a:xfrm>
            <a:prstGeom prst="straightConnector1">
              <a:avLst/>
            </a:prstGeom>
            <a:noFill/>
            <a:ln w="76200" cap="rnd" cmpd="sng">
              <a:solidFill>
                <a:srgbClr val="AC74F8"/>
              </a:solidFill>
              <a:prstDash val="solid"/>
              <a:round/>
              <a:headEnd type="none" w="sm" len="sm"/>
              <a:tailEnd type="none" w="sm" len="sm"/>
            </a:ln>
          </p:spPr>
        </p:cxnSp>
      </p:grpSp>
      <p:sp>
        <p:nvSpPr>
          <p:cNvPr id="380" name="Google Shape;380;p7"/>
          <p:cNvSpPr txBox="1"/>
          <p:nvPr/>
        </p:nvSpPr>
        <p:spPr>
          <a:xfrm>
            <a:off x="1598295" y="54610"/>
            <a:ext cx="14238605" cy="499745"/>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2500" b="1" i="0" u="none" strike="noStrike" cap="none">
                <a:solidFill>
                  <a:srgbClr val="AC74F8"/>
                </a:solidFill>
                <a:latin typeface="Josefin Sans"/>
                <a:ea typeface="Josefin Sans"/>
                <a:cs typeface="Josefin Sans"/>
                <a:sym typeface="Josefin Sans"/>
              </a:rPr>
              <a:t>Câu 2 : Trình bày chức năng, cách sử dụng và các phương thức thường dùng của Alert Dialog ?</a:t>
            </a:r>
            <a:endParaRPr lang="en-US" sz="2500" b="1" i="0" u="none" strike="noStrike" cap="none">
              <a:solidFill>
                <a:srgbClr val="AC74F8"/>
              </a:solidFill>
              <a:latin typeface="Josefin Sans"/>
              <a:ea typeface="Josefin Sans"/>
              <a:cs typeface="Josefin Sans"/>
              <a:sym typeface="Josefin Sans"/>
            </a:endParaRPr>
          </a:p>
        </p:txBody>
      </p:sp>
      <p:sp>
        <p:nvSpPr>
          <p:cNvPr id="384" name="Google Shape;384;p7"/>
          <p:cNvSpPr txBox="1"/>
          <p:nvPr/>
        </p:nvSpPr>
        <p:spPr>
          <a:xfrm>
            <a:off x="645160" y="432435"/>
            <a:ext cx="16901795" cy="9540875"/>
          </a:xfrm>
          <a:prstGeom prst="rect">
            <a:avLst/>
          </a:prstGeom>
          <a:noFill/>
          <a:ln>
            <a:noFill/>
          </a:ln>
        </p:spPr>
        <p:txBody>
          <a:bodyPr spcFirstLastPara="1" wrap="square" lIns="0" tIns="0" rIns="0" bIns="0" anchor="t" anchorCtr="0">
            <a:spAutoFit/>
          </a:bodyPr>
          <a:lstStyle/>
          <a:p>
            <a:pPr marL="0" marR="0" lvl="0" indent="0" algn="l" rtl="0">
              <a:lnSpc>
                <a:spcPct val="204000"/>
              </a:lnSpc>
              <a:spcBef>
                <a:spcPts val="0"/>
              </a:spcBef>
              <a:spcAft>
                <a:spcPts val="0"/>
              </a:spcAft>
              <a:buNone/>
            </a:pPr>
            <a:r>
              <a:rPr lang="en-US" sz="1900" b="0" i="0" u="sng" strike="noStrike" cap="none">
                <a:solidFill>
                  <a:srgbClr val="FF0000"/>
                </a:solidFill>
                <a:latin typeface="Josefin Sans"/>
                <a:ea typeface="Josefin Sans"/>
                <a:cs typeface="Josefin Sans"/>
                <a:sym typeface="Josefin Sans"/>
              </a:rPr>
              <a:t>Chức năng của Alert Dialog</a:t>
            </a:r>
            <a:r>
              <a:rPr lang="en-US" sz="1900" b="0" i="0" strike="noStrike" cap="none">
                <a:solidFill>
                  <a:srgbClr val="000000"/>
                </a:solidFill>
                <a:latin typeface="Josefin Sans"/>
                <a:ea typeface="Josefin Sans"/>
                <a:cs typeface="Josefin Sans"/>
                <a:sym typeface="Josefin Sans"/>
              </a:rPr>
              <a:t> là hộp thoại hiển thị trên màn hình của người dùng để thông báo hoặc yêu cầu họ thực hiện một thao tác cụ thể. Nó thường được sử dụng để hiển thị thông báo lỗi hoặc cảnh báo trong ứng dụng Android.</a:t>
            </a:r>
            <a:endParaRPr lang="en-US" sz="1900" b="0" i="0" strike="noStrike" cap="none">
              <a:solidFill>
                <a:srgbClr val="000000"/>
              </a:solidFill>
              <a:latin typeface="Josefin Sans"/>
              <a:ea typeface="Josefin Sans"/>
              <a:cs typeface="Josefin Sans"/>
              <a:sym typeface="Josefin Sans"/>
            </a:endParaRPr>
          </a:p>
          <a:p>
            <a:pPr marL="0" marR="0" lvl="0" indent="0" algn="l" rtl="0">
              <a:lnSpc>
                <a:spcPct val="204000"/>
              </a:lnSpc>
              <a:spcBef>
                <a:spcPts val="0"/>
              </a:spcBef>
              <a:spcAft>
                <a:spcPts val="0"/>
              </a:spcAft>
              <a:buNone/>
            </a:pPr>
            <a:r>
              <a:rPr lang="en-US" sz="1900" b="0" i="0" u="sng" strike="noStrike" cap="none">
                <a:solidFill>
                  <a:srgbClr val="FF0000"/>
                </a:solidFill>
                <a:latin typeface="Josefin Sans"/>
                <a:ea typeface="Josefin Sans"/>
                <a:cs typeface="Josefin Sans"/>
                <a:sym typeface="Josefin Sans"/>
              </a:rPr>
              <a:t>Cách sử dụng </a:t>
            </a:r>
            <a:r>
              <a:rPr lang="en-US" sz="1900" u="sng">
                <a:solidFill>
                  <a:srgbClr val="FF0000"/>
                </a:solidFill>
                <a:latin typeface="Josefin Sans"/>
                <a:ea typeface="Josefin Sans"/>
                <a:cs typeface="Josefin Sans"/>
                <a:sym typeface="Josefin Sans"/>
              </a:rPr>
              <a:t>Alert Dialog </a:t>
            </a:r>
            <a:r>
              <a:rPr lang="en-US" sz="1900" b="0" i="0" u="sng" strike="noStrike" cap="none">
                <a:solidFill>
                  <a:srgbClr val="FF0000"/>
                </a:solidFill>
                <a:latin typeface="Josefin Sans"/>
                <a:ea typeface="Josefin Sans"/>
                <a:cs typeface="Josefin Sans"/>
                <a:sym typeface="Josefin Sans"/>
              </a:rPr>
              <a:t>:</a:t>
            </a:r>
            <a:endParaRPr lang="en-US" sz="1900" b="0" i="0" u="sng" strike="noStrike" cap="none">
              <a:solidFill>
                <a:srgbClr val="FF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Tạo đối tượng AlertDialog.Builder bằng cách sử dụng khởi tạo của lớp AlertDialog.Builder.</a:t>
            </a:r>
            <a:endParaRPr lang="en-US" sz="19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Thiết lập thông tin của hộp thoại bằng các phương thức set* của AlertDialog.Builder.</a:t>
            </a:r>
            <a:endParaRPr lang="en-US" sz="19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Gọi phương thức create() để tạo đối tượng AlertDialog từ AlertDialog.Builder.</a:t>
            </a:r>
            <a:endParaRPr lang="en-US" sz="19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Gọi phương thức show() để hiển thị hộp thoại.</a:t>
            </a:r>
            <a:endParaRPr lang="en-US" sz="1900" b="0" i="0" strike="noStrike" cap="none">
              <a:solidFill>
                <a:srgbClr val="000000"/>
              </a:solidFill>
              <a:latin typeface="Josefin Sans"/>
              <a:ea typeface="Josefin Sans"/>
              <a:cs typeface="Josefin Sans"/>
              <a:sym typeface="Josefin Sans"/>
            </a:endParaRPr>
          </a:p>
          <a:p>
            <a:pPr marL="0" marR="0" lvl="0" indent="0" algn="l" rtl="0">
              <a:lnSpc>
                <a:spcPct val="204000"/>
              </a:lnSpc>
              <a:spcBef>
                <a:spcPts val="0"/>
              </a:spcBef>
              <a:spcAft>
                <a:spcPts val="0"/>
              </a:spcAft>
              <a:buNone/>
            </a:pPr>
            <a:r>
              <a:rPr lang="en-US" sz="1900" b="0" i="0" u="sng" strike="noStrike" cap="none">
                <a:solidFill>
                  <a:srgbClr val="FF0000"/>
                </a:solidFill>
                <a:latin typeface="Josefin Sans"/>
                <a:ea typeface="Josefin Sans"/>
                <a:cs typeface="Josefin Sans"/>
                <a:sym typeface="Josefin Sans"/>
              </a:rPr>
              <a:t>Các phương thức thường dùng của </a:t>
            </a:r>
            <a:r>
              <a:rPr lang="en-US" sz="1900" u="sng">
                <a:solidFill>
                  <a:srgbClr val="FF0000"/>
                </a:solidFill>
                <a:latin typeface="Josefin Sans"/>
                <a:ea typeface="Josefin Sans"/>
                <a:cs typeface="Josefin Sans"/>
                <a:sym typeface="Josefin Sans"/>
              </a:rPr>
              <a:t>Alert Dialog </a:t>
            </a:r>
            <a:r>
              <a:rPr lang="en-US" sz="1900" b="0" i="0" u="sng" strike="noStrike" cap="none">
                <a:solidFill>
                  <a:srgbClr val="FF0000"/>
                </a:solidFill>
                <a:latin typeface="Josefin Sans"/>
                <a:ea typeface="Josefin Sans"/>
                <a:cs typeface="Josefin Sans"/>
                <a:sym typeface="Josefin Sans"/>
              </a:rPr>
              <a:t>:</a:t>
            </a:r>
            <a:endParaRPr lang="en-US" sz="1900" b="0" i="0" strike="noStrike" cap="none">
              <a:solidFill>
                <a:srgbClr val="FF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setTitle(CharSequence title): đặt tiêu đề cho hộp thoại.</a:t>
            </a:r>
            <a:endParaRPr lang="en-US" sz="19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setMessage(CharSequence message): đặt thông điệp cho hộp thoại.</a:t>
            </a:r>
            <a:endParaRPr lang="en-US" sz="19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setPositiveButton(CharSequence text, DialogInterface.OnClickListener listener): thiết lập nút tích cực và xử lý sự kiện khi người dùng nhấn nút đó.</a:t>
            </a:r>
            <a:endParaRPr lang="en-US" sz="19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setNegativeButton(CharSequence text, DialogInterface.OnClickListener listener): thiết lập nút tiêu cực và xử lý sự kiện khi người dùng nhấn nút đó.</a:t>
            </a:r>
            <a:endParaRPr lang="en-US" sz="19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setCancelable(boolean cancelable): thiết lập cho phép người dùng bấm nút Back để thoát khỏi hộp thoại hay không.</a:t>
            </a:r>
            <a:endParaRPr lang="en-US" sz="19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1900" b="0" i="0" strike="noStrike" cap="none">
                <a:solidFill>
                  <a:srgbClr val="000000"/>
                </a:solidFill>
                <a:latin typeface="Josefin Sans"/>
                <a:ea typeface="Josefin Sans"/>
                <a:cs typeface="Josefin Sans"/>
                <a:sym typeface="Josefin Sans"/>
              </a:rPr>
              <a:t>setIcon(Drawable icon): thiết lập biểu tượng cho hộp thoại.</a:t>
            </a:r>
            <a:endParaRPr lang="en-US" sz="1900" b="0" i="0" strike="noStrike" cap="none">
              <a:solidFill>
                <a:srgbClr val="000000"/>
              </a:solidFill>
              <a:latin typeface="Josefin Sans"/>
              <a:ea typeface="Josefin Sans"/>
              <a:cs typeface="Josefin Sans"/>
              <a:sym typeface="Josefin Sans"/>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45"/>
        <p:cNvGrpSpPr/>
        <p:nvPr/>
      </p:nvGrpSpPr>
      <p:grpSpPr>
        <a:xfrm>
          <a:off x="0" y="0"/>
          <a:ext cx="0" cy="0"/>
          <a:chOff x="0" y="0"/>
          <a:chExt cx="0" cy="0"/>
        </a:xfrm>
      </p:grpSpPr>
      <p:grpSp>
        <p:nvGrpSpPr>
          <p:cNvPr id="346" name="Google Shape;346;p7"/>
          <p:cNvGrpSpPr/>
          <p:nvPr/>
        </p:nvGrpSpPr>
        <p:grpSpPr>
          <a:xfrm>
            <a:off x="-218317" y="-2912955"/>
            <a:ext cx="18743683" cy="18738744"/>
            <a:chOff x="0" y="0"/>
            <a:chExt cx="24991578" cy="24984992"/>
          </a:xfrm>
        </p:grpSpPr>
        <p:pic>
          <p:nvPicPr>
            <p:cNvPr id="347" name="Google Shape;347;p7"/>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48" name="Google Shape;348;p7"/>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49" name="Google Shape;349;p7"/>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50" name="Google Shape;350;p7"/>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51" name="Google Shape;351;p7"/>
          <p:cNvGrpSpPr/>
          <p:nvPr/>
        </p:nvGrpSpPr>
        <p:grpSpPr>
          <a:xfrm>
            <a:off x="347980" y="-144780"/>
            <a:ext cx="17480915" cy="10163175"/>
            <a:chOff x="0" y="-52015"/>
            <a:chExt cx="1079973" cy="666390"/>
          </a:xfrm>
        </p:grpSpPr>
        <p:sp>
          <p:nvSpPr>
            <p:cNvPr id="352" name="Google Shape;352;p7"/>
            <p:cNvSpPr/>
            <p:nvPr/>
          </p:nvSpPr>
          <p:spPr>
            <a:xfrm>
              <a:off x="0" y="-52015"/>
              <a:ext cx="1079973" cy="666390"/>
            </a:xfrm>
            <a:custGeom>
              <a:avLst/>
              <a:gdLst/>
              <a:ahLst/>
              <a:cxnLst/>
              <a:rect l="l" t="t" r="r" b="b"/>
              <a:pathLst>
                <a:path w="1079973" h="690368" extrusionOk="0">
                  <a:moveTo>
                    <a:pt x="17664" y="0"/>
                  </a:moveTo>
                  <a:lnTo>
                    <a:pt x="1062309" y="0"/>
                  </a:lnTo>
                  <a:cubicBezTo>
                    <a:pt x="1072065" y="0"/>
                    <a:pt x="1079973" y="7908"/>
                    <a:pt x="1079973" y="17664"/>
                  </a:cubicBezTo>
                  <a:lnTo>
                    <a:pt x="1079973" y="672704"/>
                  </a:lnTo>
                  <a:cubicBezTo>
                    <a:pt x="1079973" y="682459"/>
                    <a:pt x="1072065" y="690368"/>
                    <a:pt x="1062309" y="690368"/>
                  </a:cubicBezTo>
                  <a:lnTo>
                    <a:pt x="17664" y="690368"/>
                  </a:lnTo>
                  <a:cubicBezTo>
                    <a:pt x="12979" y="690368"/>
                    <a:pt x="8486" y="688507"/>
                    <a:pt x="5174" y="685194"/>
                  </a:cubicBezTo>
                  <a:cubicBezTo>
                    <a:pt x="1861" y="681882"/>
                    <a:pt x="0" y="677389"/>
                    <a:pt x="0" y="672704"/>
                  </a:cubicBezTo>
                  <a:lnTo>
                    <a:pt x="0" y="17664"/>
                  </a:lnTo>
                  <a:cubicBezTo>
                    <a:pt x="0" y="7908"/>
                    <a:pt x="7908" y="0"/>
                    <a:pt x="17664" y="0"/>
                  </a:cubicBezTo>
                  <a:close/>
                </a:path>
              </a:pathLst>
            </a:custGeom>
            <a:solidFill>
              <a:srgbClr val="C1EBE6"/>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7"/>
            <p:cNvSpPr txBox="1"/>
            <p:nvPr/>
          </p:nvSpPr>
          <p:spPr>
            <a:xfrm>
              <a:off x="0" y="-28575"/>
              <a:ext cx="812810" cy="46588"/>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63" name="Google Shape;363;p7"/>
          <p:cNvGrpSpPr/>
          <p:nvPr/>
        </p:nvGrpSpPr>
        <p:grpSpPr>
          <a:xfrm>
            <a:off x="1203325" y="-532765"/>
            <a:ext cx="15926435" cy="5121910"/>
            <a:chOff x="0" y="-91057"/>
            <a:chExt cx="872016" cy="841375"/>
          </a:xfrm>
        </p:grpSpPr>
        <p:sp>
          <p:nvSpPr>
            <p:cNvPr id="364" name="Google Shape;364;p7"/>
            <p:cNvSpPr/>
            <p:nvPr/>
          </p:nvSpPr>
          <p:spPr>
            <a:xfrm>
              <a:off x="0" y="0"/>
              <a:ext cx="872016" cy="99932"/>
            </a:xfrm>
            <a:custGeom>
              <a:avLst/>
              <a:gdLst/>
              <a:ahLst/>
              <a:cxnLst/>
              <a:rect l="l" t="t" r="r" b="b"/>
              <a:pathLst>
                <a:path w="872016" h="99932" extrusionOk="0">
                  <a:moveTo>
                    <a:pt x="30627" y="0"/>
                  </a:moveTo>
                  <a:lnTo>
                    <a:pt x="841389" y="0"/>
                  </a:lnTo>
                  <a:cubicBezTo>
                    <a:pt x="849512" y="0"/>
                    <a:pt x="857302" y="3227"/>
                    <a:pt x="863045" y="8970"/>
                  </a:cubicBezTo>
                  <a:cubicBezTo>
                    <a:pt x="868789" y="14714"/>
                    <a:pt x="872016" y="22504"/>
                    <a:pt x="872016" y="30627"/>
                  </a:cubicBezTo>
                  <a:lnTo>
                    <a:pt x="872016" y="69305"/>
                  </a:lnTo>
                  <a:cubicBezTo>
                    <a:pt x="872016" y="77428"/>
                    <a:pt x="868789" y="85218"/>
                    <a:pt x="863045" y="90962"/>
                  </a:cubicBezTo>
                  <a:cubicBezTo>
                    <a:pt x="857302" y="96705"/>
                    <a:pt x="849512" y="99932"/>
                    <a:pt x="841389" y="99932"/>
                  </a:cubicBezTo>
                  <a:lnTo>
                    <a:pt x="30627" y="99932"/>
                  </a:lnTo>
                  <a:cubicBezTo>
                    <a:pt x="22504" y="99932"/>
                    <a:pt x="14714" y="96705"/>
                    <a:pt x="8970" y="90962"/>
                  </a:cubicBezTo>
                  <a:cubicBezTo>
                    <a:pt x="3227" y="85218"/>
                    <a:pt x="0" y="77428"/>
                    <a:pt x="0" y="69305"/>
                  </a:cubicBezTo>
                  <a:lnTo>
                    <a:pt x="0" y="30627"/>
                  </a:lnTo>
                  <a:cubicBezTo>
                    <a:pt x="0" y="22504"/>
                    <a:pt x="3227" y="14714"/>
                    <a:pt x="8970" y="8970"/>
                  </a:cubicBezTo>
                  <a:cubicBezTo>
                    <a:pt x="14714" y="3227"/>
                    <a:pt x="22504" y="0"/>
                    <a:pt x="30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7"/>
            <p:cNvSpPr txBox="1"/>
            <p:nvPr/>
          </p:nvSpPr>
          <p:spPr>
            <a:xfrm>
              <a:off x="0" y="-91057"/>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75" name="Google Shape;375;p7"/>
          <p:cNvGrpSpPr/>
          <p:nvPr/>
        </p:nvGrpSpPr>
        <p:grpSpPr>
          <a:xfrm>
            <a:off x="16427913" y="158566"/>
            <a:ext cx="357149" cy="366499"/>
            <a:chOff x="7318203" y="1239336"/>
            <a:chExt cx="357149" cy="366499"/>
          </a:xfrm>
        </p:grpSpPr>
        <p:grpSp>
          <p:nvGrpSpPr>
            <p:cNvPr id="376" name="Google Shape;376;p7"/>
            <p:cNvGrpSpPr/>
            <p:nvPr/>
          </p:nvGrpSpPr>
          <p:grpSpPr>
            <a:xfrm>
              <a:off x="7318203" y="1239336"/>
              <a:ext cx="300770" cy="302118"/>
              <a:chOff x="1813" y="0"/>
              <a:chExt cx="809173" cy="812800"/>
            </a:xfrm>
          </p:grpSpPr>
          <p:sp>
            <p:nvSpPr>
              <p:cNvPr id="377" name="Google Shape;377;p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7"/>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379" name="Google Shape;379;p7"/>
            <p:cNvCxnSpPr/>
            <p:nvPr/>
          </p:nvCxnSpPr>
          <p:spPr>
            <a:xfrm>
              <a:off x="7594652" y="1525135"/>
              <a:ext cx="80700" cy="80700"/>
            </a:xfrm>
            <a:prstGeom prst="straightConnector1">
              <a:avLst/>
            </a:prstGeom>
            <a:noFill/>
            <a:ln w="76200" cap="rnd" cmpd="sng">
              <a:solidFill>
                <a:srgbClr val="AC74F8"/>
              </a:solidFill>
              <a:prstDash val="solid"/>
              <a:round/>
              <a:headEnd type="none" w="sm" len="sm"/>
              <a:tailEnd type="none" w="sm" len="sm"/>
            </a:ln>
          </p:spPr>
        </p:cxnSp>
      </p:grpSp>
      <p:sp>
        <p:nvSpPr>
          <p:cNvPr id="380" name="Google Shape;380;p7"/>
          <p:cNvSpPr txBox="1"/>
          <p:nvPr/>
        </p:nvSpPr>
        <p:spPr>
          <a:xfrm>
            <a:off x="1598295" y="54610"/>
            <a:ext cx="14238605" cy="499745"/>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2500" b="1" i="0" u="none" strike="noStrike" cap="none">
                <a:solidFill>
                  <a:srgbClr val="AC74F8"/>
                </a:solidFill>
                <a:latin typeface="Josefin Sans"/>
                <a:ea typeface="Josefin Sans"/>
                <a:cs typeface="Josefin Sans"/>
                <a:sym typeface="Josefin Sans"/>
              </a:rPr>
              <a:t>Câu 3 : So sánh sự khác nhau của Toast và Alert Dialog ?</a:t>
            </a:r>
            <a:endParaRPr lang="en-US" sz="2500" b="1" i="0" u="none" strike="noStrike" cap="none">
              <a:solidFill>
                <a:srgbClr val="AC74F8"/>
              </a:solidFill>
              <a:latin typeface="Josefin Sans"/>
              <a:ea typeface="Josefin Sans"/>
              <a:cs typeface="Josefin Sans"/>
              <a:sym typeface="Josefin Sans"/>
            </a:endParaRPr>
          </a:p>
        </p:txBody>
      </p:sp>
      <p:sp>
        <p:nvSpPr>
          <p:cNvPr id="384" name="Google Shape;384;p7"/>
          <p:cNvSpPr txBox="1"/>
          <p:nvPr/>
        </p:nvSpPr>
        <p:spPr>
          <a:xfrm>
            <a:off x="715645" y="923290"/>
            <a:ext cx="16901795" cy="8287385"/>
          </a:xfrm>
          <a:prstGeom prst="rect">
            <a:avLst/>
          </a:prstGeom>
          <a:noFill/>
          <a:ln>
            <a:noFill/>
          </a:ln>
        </p:spPr>
        <p:txBody>
          <a:bodyPr spcFirstLastPara="1" wrap="square" lIns="0" tIns="0" rIns="0" bIns="0" anchor="t" anchorCtr="0">
            <a:spAutoFit/>
          </a:bodyPr>
          <a:lstStyle/>
          <a:p>
            <a:pPr marL="0" marR="0" lvl="0" indent="0" algn="l" rtl="0">
              <a:lnSpc>
                <a:spcPct val="204000"/>
              </a:lnSpc>
              <a:spcBef>
                <a:spcPts val="0"/>
              </a:spcBef>
              <a:spcAft>
                <a:spcPts val="0"/>
              </a:spcAft>
              <a:buFont typeface="Arial" panose="020B0604020202020204" pitchFamily="34" charset="0"/>
              <a:buNone/>
            </a:pPr>
            <a:r>
              <a:rPr lang="en-US" sz="2400" b="0" i="0" strike="noStrike" cap="none">
                <a:solidFill>
                  <a:srgbClr val="000000"/>
                </a:solidFill>
                <a:latin typeface="Josefin Sans"/>
                <a:ea typeface="Josefin Sans"/>
                <a:cs typeface="Josefin Sans"/>
                <a:sym typeface="Josefin Sans"/>
              </a:rPr>
              <a:t>Sự khác </a:t>
            </a:r>
            <a:r>
              <a:rPr lang="en-US" sz="2400" b="1">
                <a:solidFill>
                  <a:schemeClr val="tx1"/>
                </a:solidFill>
                <a:latin typeface="Josefin Sans"/>
                <a:ea typeface="Josefin Sans"/>
                <a:cs typeface="Josefin Sans"/>
                <a:sym typeface="Josefin Sans"/>
              </a:rPr>
              <a:t>nhau của Toast và Alert Dialog là :</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Toast là một thông báo ngắn được hiển thị trên màn hình khi người dùng thực hiện một hành động hoặc khi xảy ra một sự kiện nào đó. Nó hiển thị một thông báo ngắn, tự động biến mất sau một khoảng thời gian nhất định và không yêu cầu phản hồi từ người dùng. Toast thường được sử dụng để thông báo tình trạng của ứng dụng, ví dụ như khi người dùng đã thêm thành công một mục vào danh sách.</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Alert Dialog là một hộp thoại hiển thị trên màn hình để thông báo hoặc yêu cầu người dùng thực hiện một hành động cụ thể. Nó yêu cầu người dùng thực hiện một hành động cụ thể, ví dụ như xác nhận hay hủy bỏ một hành động. Alert Dialog thường được sử dụng khi các hành động cần sự xác nhận hoặc lựa chọn từ phía người dùng, ví dụ như xác nhận khi xóa dữ liệu.</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Wingdings" panose="05000000000000000000" charset="0"/>
              <a:buChar char="Ø"/>
            </a:pPr>
            <a:r>
              <a:rPr lang="en-US" sz="2400" b="0" i="0" strike="noStrike" cap="none">
                <a:solidFill>
                  <a:srgbClr val="000000"/>
                </a:solidFill>
                <a:latin typeface="Josefin Sans"/>
                <a:ea typeface="Josefin Sans"/>
                <a:cs typeface="Josefin Sans"/>
                <a:sym typeface="Josefin Sans"/>
              </a:rPr>
              <a:t>Tóm lại, Toast và Alert Dialog là hai phương thức khác nhau để cung cấp thông báo cho người dùng trong ứng dụng Android.</a:t>
            </a:r>
            <a:endParaRPr lang="en-US" sz="2400" b="0" i="0" strike="noStrike" cap="none">
              <a:solidFill>
                <a:srgbClr val="000000"/>
              </a:solidFill>
              <a:latin typeface="Josefin Sans"/>
              <a:ea typeface="Josefin Sans"/>
              <a:cs typeface="Josefin Sans"/>
              <a:sym typeface="Josefin Sans"/>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45"/>
        <p:cNvGrpSpPr/>
        <p:nvPr/>
      </p:nvGrpSpPr>
      <p:grpSpPr>
        <a:xfrm>
          <a:off x="0" y="0"/>
          <a:ext cx="0" cy="0"/>
          <a:chOff x="0" y="0"/>
          <a:chExt cx="0" cy="0"/>
        </a:xfrm>
      </p:grpSpPr>
      <p:grpSp>
        <p:nvGrpSpPr>
          <p:cNvPr id="346" name="Google Shape;346;p7"/>
          <p:cNvGrpSpPr/>
          <p:nvPr/>
        </p:nvGrpSpPr>
        <p:grpSpPr>
          <a:xfrm>
            <a:off x="-218317" y="-2912955"/>
            <a:ext cx="18743683" cy="18738744"/>
            <a:chOff x="0" y="0"/>
            <a:chExt cx="24991578" cy="24984992"/>
          </a:xfrm>
        </p:grpSpPr>
        <p:pic>
          <p:nvPicPr>
            <p:cNvPr id="347" name="Google Shape;347;p7"/>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48" name="Google Shape;348;p7"/>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49" name="Google Shape;349;p7"/>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50" name="Google Shape;350;p7"/>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51" name="Google Shape;351;p7"/>
          <p:cNvGrpSpPr/>
          <p:nvPr/>
        </p:nvGrpSpPr>
        <p:grpSpPr>
          <a:xfrm>
            <a:off x="347980" y="-144780"/>
            <a:ext cx="17480915" cy="10163175"/>
            <a:chOff x="0" y="-52015"/>
            <a:chExt cx="1079973" cy="666390"/>
          </a:xfrm>
        </p:grpSpPr>
        <p:sp>
          <p:nvSpPr>
            <p:cNvPr id="352" name="Google Shape;352;p7"/>
            <p:cNvSpPr/>
            <p:nvPr/>
          </p:nvSpPr>
          <p:spPr>
            <a:xfrm>
              <a:off x="0" y="-52015"/>
              <a:ext cx="1079973" cy="666390"/>
            </a:xfrm>
            <a:custGeom>
              <a:avLst/>
              <a:gdLst/>
              <a:ahLst/>
              <a:cxnLst/>
              <a:rect l="l" t="t" r="r" b="b"/>
              <a:pathLst>
                <a:path w="1079973" h="690368" extrusionOk="0">
                  <a:moveTo>
                    <a:pt x="17664" y="0"/>
                  </a:moveTo>
                  <a:lnTo>
                    <a:pt x="1062309" y="0"/>
                  </a:lnTo>
                  <a:cubicBezTo>
                    <a:pt x="1072065" y="0"/>
                    <a:pt x="1079973" y="7908"/>
                    <a:pt x="1079973" y="17664"/>
                  </a:cubicBezTo>
                  <a:lnTo>
                    <a:pt x="1079973" y="672704"/>
                  </a:lnTo>
                  <a:cubicBezTo>
                    <a:pt x="1079973" y="682459"/>
                    <a:pt x="1072065" y="690368"/>
                    <a:pt x="1062309" y="690368"/>
                  </a:cubicBezTo>
                  <a:lnTo>
                    <a:pt x="17664" y="690368"/>
                  </a:lnTo>
                  <a:cubicBezTo>
                    <a:pt x="12979" y="690368"/>
                    <a:pt x="8486" y="688507"/>
                    <a:pt x="5174" y="685194"/>
                  </a:cubicBezTo>
                  <a:cubicBezTo>
                    <a:pt x="1861" y="681882"/>
                    <a:pt x="0" y="677389"/>
                    <a:pt x="0" y="672704"/>
                  </a:cubicBezTo>
                  <a:lnTo>
                    <a:pt x="0" y="17664"/>
                  </a:lnTo>
                  <a:cubicBezTo>
                    <a:pt x="0" y="7908"/>
                    <a:pt x="7908" y="0"/>
                    <a:pt x="17664" y="0"/>
                  </a:cubicBezTo>
                  <a:close/>
                </a:path>
              </a:pathLst>
            </a:custGeom>
            <a:solidFill>
              <a:srgbClr val="C1EBE6"/>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7"/>
            <p:cNvSpPr txBox="1"/>
            <p:nvPr/>
          </p:nvSpPr>
          <p:spPr>
            <a:xfrm>
              <a:off x="0" y="-28575"/>
              <a:ext cx="812810" cy="46588"/>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63" name="Google Shape;363;p7"/>
          <p:cNvGrpSpPr/>
          <p:nvPr/>
        </p:nvGrpSpPr>
        <p:grpSpPr>
          <a:xfrm>
            <a:off x="1203325" y="-532765"/>
            <a:ext cx="15926435" cy="5121910"/>
            <a:chOff x="0" y="-91057"/>
            <a:chExt cx="872016" cy="841375"/>
          </a:xfrm>
        </p:grpSpPr>
        <p:sp>
          <p:nvSpPr>
            <p:cNvPr id="364" name="Google Shape;364;p7"/>
            <p:cNvSpPr/>
            <p:nvPr/>
          </p:nvSpPr>
          <p:spPr>
            <a:xfrm>
              <a:off x="0" y="0"/>
              <a:ext cx="872016" cy="99932"/>
            </a:xfrm>
            <a:custGeom>
              <a:avLst/>
              <a:gdLst/>
              <a:ahLst/>
              <a:cxnLst/>
              <a:rect l="l" t="t" r="r" b="b"/>
              <a:pathLst>
                <a:path w="872016" h="99932" extrusionOk="0">
                  <a:moveTo>
                    <a:pt x="30627" y="0"/>
                  </a:moveTo>
                  <a:lnTo>
                    <a:pt x="841389" y="0"/>
                  </a:lnTo>
                  <a:cubicBezTo>
                    <a:pt x="849512" y="0"/>
                    <a:pt x="857302" y="3227"/>
                    <a:pt x="863045" y="8970"/>
                  </a:cubicBezTo>
                  <a:cubicBezTo>
                    <a:pt x="868789" y="14714"/>
                    <a:pt x="872016" y="22504"/>
                    <a:pt x="872016" y="30627"/>
                  </a:cubicBezTo>
                  <a:lnTo>
                    <a:pt x="872016" y="69305"/>
                  </a:lnTo>
                  <a:cubicBezTo>
                    <a:pt x="872016" y="77428"/>
                    <a:pt x="868789" y="85218"/>
                    <a:pt x="863045" y="90962"/>
                  </a:cubicBezTo>
                  <a:cubicBezTo>
                    <a:pt x="857302" y="96705"/>
                    <a:pt x="849512" y="99932"/>
                    <a:pt x="841389" y="99932"/>
                  </a:cubicBezTo>
                  <a:lnTo>
                    <a:pt x="30627" y="99932"/>
                  </a:lnTo>
                  <a:cubicBezTo>
                    <a:pt x="22504" y="99932"/>
                    <a:pt x="14714" y="96705"/>
                    <a:pt x="8970" y="90962"/>
                  </a:cubicBezTo>
                  <a:cubicBezTo>
                    <a:pt x="3227" y="85218"/>
                    <a:pt x="0" y="77428"/>
                    <a:pt x="0" y="69305"/>
                  </a:cubicBezTo>
                  <a:lnTo>
                    <a:pt x="0" y="30627"/>
                  </a:lnTo>
                  <a:cubicBezTo>
                    <a:pt x="0" y="22504"/>
                    <a:pt x="3227" y="14714"/>
                    <a:pt x="8970" y="8970"/>
                  </a:cubicBezTo>
                  <a:cubicBezTo>
                    <a:pt x="14714" y="3227"/>
                    <a:pt x="22504" y="0"/>
                    <a:pt x="30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7"/>
            <p:cNvSpPr txBox="1"/>
            <p:nvPr/>
          </p:nvSpPr>
          <p:spPr>
            <a:xfrm>
              <a:off x="0" y="-91057"/>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75" name="Google Shape;375;p7"/>
          <p:cNvGrpSpPr/>
          <p:nvPr/>
        </p:nvGrpSpPr>
        <p:grpSpPr>
          <a:xfrm>
            <a:off x="16427913" y="158566"/>
            <a:ext cx="357149" cy="366499"/>
            <a:chOff x="7318203" y="1239336"/>
            <a:chExt cx="357149" cy="366499"/>
          </a:xfrm>
        </p:grpSpPr>
        <p:grpSp>
          <p:nvGrpSpPr>
            <p:cNvPr id="376" name="Google Shape;376;p7"/>
            <p:cNvGrpSpPr/>
            <p:nvPr/>
          </p:nvGrpSpPr>
          <p:grpSpPr>
            <a:xfrm>
              <a:off x="7318203" y="1239336"/>
              <a:ext cx="300770" cy="302118"/>
              <a:chOff x="1813" y="0"/>
              <a:chExt cx="809173" cy="812800"/>
            </a:xfrm>
          </p:grpSpPr>
          <p:sp>
            <p:nvSpPr>
              <p:cNvPr id="377" name="Google Shape;377;p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7"/>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379" name="Google Shape;379;p7"/>
            <p:cNvCxnSpPr/>
            <p:nvPr/>
          </p:nvCxnSpPr>
          <p:spPr>
            <a:xfrm>
              <a:off x="7594652" y="1525135"/>
              <a:ext cx="80700" cy="80700"/>
            </a:xfrm>
            <a:prstGeom prst="straightConnector1">
              <a:avLst/>
            </a:prstGeom>
            <a:noFill/>
            <a:ln w="76200" cap="rnd" cmpd="sng">
              <a:solidFill>
                <a:srgbClr val="AC74F8"/>
              </a:solidFill>
              <a:prstDash val="solid"/>
              <a:round/>
              <a:headEnd type="none" w="sm" len="sm"/>
              <a:tailEnd type="none" w="sm" len="sm"/>
            </a:ln>
          </p:spPr>
        </p:cxnSp>
      </p:grpSp>
      <p:sp>
        <p:nvSpPr>
          <p:cNvPr id="380" name="Google Shape;380;p7"/>
          <p:cNvSpPr txBox="1"/>
          <p:nvPr/>
        </p:nvSpPr>
        <p:spPr>
          <a:xfrm>
            <a:off x="1598295" y="54610"/>
            <a:ext cx="14238605" cy="499745"/>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2500" b="1" i="0" u="none" strike="noStrike" cap="none">
                <a:solidFill>
                  <a:srgbClr val="AC74F8"/>
                </a:solidFill>
                <a:latin typeface="Josefin Sans"/>
                <a:ea typeface="Josefin Sans"/>
                <a:cs typeface="Josefin Sans"/>
                <a:sym typeface="Josefin Sans"/>
              </a:rPr>
              <a:t>Câu 4 : So sánh sự khác nhau của Option menu và Context Menu ?</a:t>
            </a:r>
            <a:endParaRPr lang="en-US" sz="2500" b="1" i="0" u="none" strike="noStrike" cap="none">
              <a:solidFill>
                <a:srgbClr val="AC74F8"/>
              </a:solidFill>
              <a:latin typeface="Josefin Sans"/>
              <a:ea typeface="Josefin Sans"/>
              <a:cs typeface="Josefin Sans"/>
              <a:sym typeface="Josefin Sans"/>
            </a:endParaRPr>
          </a:p>
        </p:txBody>
      </p:sp>
      <p:sp>
        <p:nvSpPr>
          <p:cNvPr id="384" name="Google Shape;384;p7"/>
          <p:cNvSpPr txBox="1"/>
          <p:nvPr/>
        </p:nvSpPr>
        <p:spPr>
          <a:xfrm>
            <a:off x="715645" y="923290"/>
            <a:ext cx="16901795" cy="7534275"/>
          </a:xfrm>
          <a:prstGeom prst="rect">
            <a:avLst/>
          </a:prstGeom>
          <a:noFill/>
          <a:ln>
            <a:noFill/>
          </a:ln>
        </p:spPr>
        <p:txBody>
          <a:bodyPr spcFirstLastPara="1" wrap="square" lIns="0" tIns="0" rIns="0" bIns="0" anchor="t" anchorCtr="0">
            <a:spAutoFit/>
          </a:bodyPr>
          <a:lstStyle/>
          <a:p>
            <a:pPr marL="0" marR="0" lvl="0" indent="0" algn="l" rtl="0">
              <a:lnSpc>
                <a:spcPct val="204000"/>
              </a:lnSpc>
              <a:spcBef>
                <a:spcPts val="0"/>
              </a:spcBef>
              <a:spcAft>
                <a:spcPts val="0"/>
              </a:spcAft>
              <a:buFont typeface="Arial" panose="020B0604020202020204" pitchFamily="34" charset="0"/>
              <a:buNone/>
            </a:pPr>
            <a:r>
              <a:rPr lang="en-US" sz="2400" b="0" i="0" strike="noStrike" cap="none">
                <a:solidFill>
                  <a:srgbClr val="000000"/>
                </a:solidFill>
                <a:latin typeface="Josefin Sans"/>
                <a:ea typeface="Josefin Sans"/>
                <a:cs typeface="Josefin Sans"/>
                <a:sym typeface="Josefin Sans"/>
              </a:rPr>
              <a:t>Sự khác </a:t>
            </a:r>
            <a:r>
              <a:rPr lang="en-US" sz="2400" b="1">
                <a:solidFill>
                  <a:schemeClr val="tx1"/>
                </a:solidFill>
                <a:latin typeface="Josefin Sans"/>
                <a:ea typeface="Josefin Sans"/>
                <a:cs typeface="Josefin Sans"/>
                <a:sym typeface="Josefin Sans"/>
              </a:rPr>
              <a:t>nhau của Option menu và Context Menu là :</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Option Menu là một Menu xuất hiện ở phía trên của màn hình khi người dùng nhấn nút Menu trên thiết bị của họ hoặc nút Menu trên thanh công cụ. Nó thường chứa các tùy chọn liên quan đến tính năng chính của ứng dụng. Option Menu tồn tại trên toàn bộ ứng dụng và được cài đặt trong phần onCreateOptionsMenu() của Activity.</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Context Menu là một Menu xuất hiện khi người dùng nhấn và giữ item trong một View. Context Menu thường chứa các tùy chọn liên quan đến View được nhấn và phạm vi của nó. Context Menu được áp dụng cho một View cụ thể và có thể khác nhau trong từng View. Nó được cài đặt trong phần onCreateContextMenu() và được gọi khi View được nhấn giữ.</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Wingdings" panose="05000000000000000000" charset="0"/>
              <a:buChar char="Ø"/>
            </a:pPr>
            <a:r>
              <a:rPr lang="en-US" sz="2400" b="0" i="0" strike="noStrike" cap="none">
                <a:solidFill>
                  <a:srgbClr val="000000"/>
                </a:solidFill>
                <a:latin typeface="Josefin Sans"/>
                <a:ea typeface="Josefin Sans"/>
                <a:cs typeface="Josefin Sans"/>
                <a:sym typeface="Josefin Sans"/>
              </a:rPr>
              <a:t>Tóm lại, Option Menu và Context Menu có tính năng khác nhau và được sử dụng tùy thuộc vào nhu cầu của ứng dụng. </a:t>
            </a:r>
            <a:endParaRPr lang="en-US" sz="2400" b="0" i="0" strike="noStrike" cap="none">
              <a:solidFill>
                <a:srgbClr val="000000"/>
              </a:solidFill>
              <a:latin typeface="Josefin Sans"/>
              <a:ea typeface="Josefin Sans"/>
              <a:cs typeface="Josefin Sans"/>
              <a:sym typeface="Josefin Sans"/>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45"/>
        <p:cNvGrpSpPr/>
        <p:nvPr/>
      </p:nvGrpSpPr>
      <p:grpSpPr>
        <a:xfrm>
          <a:off x="0" y="0"/>
          <a:ext cx="0" cy="0"/>
          <a:chOff x="0" y="0"/>
          <a:chExt cx="0" cy="0"/>
        </a:xfrm>
      </p:grpSpPr>
      <p:grpSp>
        <p:nvGrpSpPr>
          <p:cNvPr id="346" name="Google Shape;346;p7"/>
          <p:cNvGrpSpPr/>
          <p:nvPr/>
        </p:nvGrpSpPr>
        <p:grpSpPr>
          <a:xfrm>
            <a:off x="-218317" y="-2912955"/>
            <a:ext cx="18743683" cy="18738744"/>
            <a:chOff x="0" y="0"/>
            <a:chExt cx="24991578" cy="24984992"/>
          </a:xfrm>
        </p:grpSpPr>
        <p:pic>
          <p:nvPicPr>
            <p:cNvPr id="347" name="Google Shape;347;p7"/>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48" name="Google Shape;348;p7"/>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49" name="Google Shape;349;p7"/>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50" name="Google Shape;350;p7"/>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51" name="Google Shape;351;p7"/>
          <p:cNvGrpSpPr/>
          <p:nvPr/>
        </p:nvGrpSpPr>
        <p:grpSpPr>
          <a:xfrm>
            <a:off x="347980" y="-144780"/>
            <a:ext cx="17480915" cy="10163175"/>
            <a:chOff x="0" y="-52015"/>
            <a:chExt cx="1079973" cy="666390"/>
          </a:xfrm>
        </p:grpSpPr>
        <p:sp>
          <p:nvSpPr>
            <p:cNvPr id="352" name="Google Shape;352;p7"/>
            <p:cNvSpPr/>
            <p:nvPr/>
          </p:nvSpPr>
          <p:spPr>
            <a:xfrm>
              <a:off x="0" y="-52015"/>
              <a:ext cx="1079973" cy="666390"/>
            </a:xfrm>
            <a:custGeom>
              <a:avLst/>
              <a:gdLst/>
              <a:ahLst/>
              <a:cxnLst/>
              <a:rect l="l" t="t" r="r" b="b"/>
              <a:pathLst>
                <a:path w="1079973" h="690368" extrusionOk="0">
                  <a:moveTo>
                    <a:pt x="17664" y="0"/>
                  </a:moveTo>
                  <a:lnTo>
                    <a:pt x="1062309" y="0"/>
                  </a:lnTo>
                  <a:cubicBezTo>
                    <a:pt x="1072065" y="0"/>
                    <a:pt x="1079973" y="7908"/>
                    <a:pt x="1079973" y="17664"/>
                  </a:cubicBezTo>
                  <a:lnTo>
                    <a:pt x="1079973" y="672704"/>
                  </a:lnTo>
                  <a:cubicBezTo>
                    <a:pt x="1079973" y="682459"/>
                    <a:pt x="1072065" y="690368"/>
                    <a:pt x="1062309" y="690368"/>
                  </a:cubicBezTo>
                  <a:lnTo>
                    <a:pt x="17664" y="690368"/>
                  </a:lnTo>
                  <a:cubicBezTo>
                    <a:pt x="12979" y="690368"/>
                    <a:pt x="8486" y="688507"/>
                    <a:pt x="5174" y="685194"/>
                  </a:cubicBezTo>
                  <a:cubicBezTo>
                    <a:pt x="1861" y="681882"/>
                    <a:pt x="0" y="677389"/>
                    <a:pt x="0" y="672704"/>
                  </a:cubicBezTo>
                  <a:lnTo>
                    <a:pt x="0" y="17664"/>
                  </a:lnTo>
                  <a:cubicBezTo>
                    <a:pt x="0" y="7908"/>
                    <a:pt x="7908" y="0"/>
                    <a:pt x="17664" y="0"/>
                  </a:cubicBezTo>
                  <a:close/>
                </a:path>
              </a:pathLst>
            </a:custGeom>
            <a:solidFill>
              <a:srgbClr val="C1EBE6"/>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7"/>
            <p:cNvSpPr txBox="1"/>
            <p:nvPr/>
          </p:nvSpPr>
          <p:spPr>
            <a:xfrm>
              <a:off x="0" y="-28575"/>
              <a:ext cx="812810" cy="46588"/>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63" name="Google Shape;363;p7"/>
          <p:cNvGrpSpPr/>
          <p:nvPr/>
        </p:nvGrpSpPr>
        <p:grpSpPr>
          <a:xfrm>
            <a:off x="1203325" y="-532765"/>
            <a:ext cx="15926435" cy="5121910"/>
            <a:chOff x="0" y="-91057"/>
            <a:chExt cx="872016" cy="841375"/>
          </a:xfrm>
        </p:grpSpPr>
        <p:sp>
          <p:nvSpPr>
            <p:cNvPr id="364" name="Google Shape;364;p7"/>
            <p:cNvSpPr/>
            <p:nvPr/>
          </p:nvSpPr>
          <p:spPr>
            <a:xfrm>
              <a:off x="0" y="0"/>
              <a:ext cx="872016" cy="99932"/>
            </a:xfrm>
            <a:custGeom>
              <a:avLst/>
              <a:gdLst/>
              <a:ahLst/>
              <a:cxnLst/>
              <a:rect l="l" t="t" r="r" b="b"/>
              <a:pathLst>
                <a:path w="872016" h="99932" extrusionOk="0">
                  <a:moveTo>
                    <a:pt x="30627" y="0"/>
                  </a:moveTo>
                  <a:lnTo>
                    <a:pt x="841389" y="0"/>
                  </a:lnTo>
                  <a:cubicBezTo>
                    <a:pt x="849512" y="0"/>
                    <a:pt x="857302" y="3227"/>
                    <a:pt x="863045" y="8970"/>
                  </a:cubicBezTo>
                  <a:cubicBezTo>
                    <a:pt x="868789" y="14714"/>
                    <a:pt x="872016" y="22504"/>
                    <a:pt x="872016" y="30627"/>
                  </a:cubicBezTo>
                  <a:lnTo>
                    <a:pt x="872016" y="69305"/>
                  </a:lnTo>
                  <a:cubicBezTo>
                    <a:pt x="872016" y="77428"/>
                    <a:pt x="868789" y="85218"/>
                    <a:pt x="863045" y="90962"/>
                  </a:cubicBezTo>
                  <a:cubicBezTo>
                    <a:pt x="857302" y="96705"/>
                    <a:pt x="849512" y="99932"/>
                    <a:pt x="841389" y="99932"/>
                  </a:cubicBezTo>
                  <a:lnTo>
                    <a:pt x="30627" y="99932"/>
                  </a:lnTo>
                  <a:cubicBezTo>
                    <a:pt x="22504" y="99932"/>
                    <a:pt x="14714" y="96705"/>
                    <a:pt x="8970" y="90962"/>
                  </a:cubicBezTo>
                  <a:cubicBezTo>
                    <a:pt x="3227" y="85218"/>
                    <a:pt x="0" y="77428"/>
                    <a:pt x="0" y="69305"/>
                  </a:cubicBezTo>
                  <a:lnTo>
                    <a:pt x="0" y="30627"/>
                  </a:lnTo>
                  <a:cubicBezTo>
                    <a:pt x="0" y="22504"/>
                    <a:pt x="3227" y="14714"/>
                    <a:pt x="8970" y="8970"/>
                  </a:cubicBezTo>
                  <a:cubicBezTo>
                    <a:pt x="14714" y="3227"/>
                    <a:pt x="22504" y="0"/>
                    <a:pt x="30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7"/>
            <p:cNvSpPr txBox="1"/>
            <p:nvPr/>
          </p:nvSpPr>
          <p:spPr>
            <a:xfrm>
              <a:off x="0" y="-91057"/>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75" name="Google Shape;375;p7"/>
          <p:cNvGrpSpPr/>
          <p:nvPr/>
        </p:nvGrpSpPr>
        <p:grpSpPr>
          <a:xfrm>
            <a:off x="16427913" y="158566"/>
            <a:ext cx="357149" cy="366499"/>
            <a:chOff x="7318203" y="1239336"/>
            <a:chExt cx="357149" cy="366499"/>
          </a:xfrm>
        </p:grpSpPr>
        <p:grpSp>
          <p:nvGrpSpPr>
            <p:cNvPr id="376" name="Google Shape;376;p7"/>
            <p:cNvGrpSpPr/>
            <p:nvPr/>
          </p:nvGrpSpPr>
          <p:grpSpPr>
            <a:xfrm>
              <a:off x="7318203" y="1239336"/>
              <a:ext cx="300770" cy="302118"/>
              <a:chOff x="1813" y="0"/>
              <a:chExt cx="809173" cy="812800"/>
            </a:xfrm>
          </p:grpSpPr>
          <p:sp>
            <p:nvSpPr>
              <p:cNvPr id="377" name="Google Shape;377;p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7"/>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379" name="Google Shape;379;p7"/>
            <p:cNvCxnSpPr/>
            <p:nvPr/>
          </p:nvCxnSpPr>
          <p:spPr>
            <a:xfrm>
              <a:off x="7594652" y="1525135"/>
              <a:ext cx="80700" cy="80700"/>
            </a:xfrm>
            <a:prstGeom prst="straightConnector1">
              <a:avLst/>
            </a:prstGeom>
            <a:noFill/>
            <a:ln w="76200" cap="rnd" cmpd="sng">
              <a:solidFill>
                <a:srgbClr val="AC74F8"/>
              </a:solidFill>
              <a:prstDash val="solid"/>
              <a:round/>
              <a:headEnd type="none" w="sm" len="sm"/>
              <a:tailEnd type="none" w="sm" len="sm"/>
            </a:ln>
          </p:spPr>
        </p:cxnSp>
      </p:grpSp>
      <p:sp>
        <p:nvSpPr>
          <p:cNvPr id="380" name="Google Shape;380;p7"/>
          <p:cNvSpPr txBox="1"/>
          <p:nvPr/>
        </p:nvSpPr>
        <p:spPr>
          <a:xfrm>
            <a:off x="1598295" y="54610"/>
            <a:ext cx="14238605" cy="499745"/>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2500" b="1" i="0" u="none" strike="noStrike" cap="none">
                <a:solidFill>
                  <a:srgbClr val="AC74F8"/>
                </a:solidFill>
                <a:latin typeface="Josefin Sans"/>
                <a:ea typeface="Josefin Sans"/>
                <a:cs typeface="Josefin Sans"/>
                <a:sym typeface="Josefin Sans"/>
              </a:rPr>
              <a:t>Câu 5 : Trình bày các bước tạo và xử lý sự kiện cho các chức năng của Option menu ?</a:t>
            </a:r>
            <a:endParaRPr lang="en-US" sz="2500" b="1" i="0" u="none" strike="noStrike" cap="none">
              <a:solidFill>
                <a:srgbClr val="AC74F8"/>
              </a:solidFill>
              <a:latin typeface="Josefin Sans"/>
              <a:ea typeface="Josefin Sans"/>
              <a:cs typeface="Josefin Sans"/>
              <a:sym typeface="Josefin Sans"/>
            </a:endParaRPr>
          </a:p>
        </p:txBody>
      </p:sp>
      <p:sp>
        <p:nvSpPr>
          <p:cNvPr id="384" name="Google Shape;384;p7"/>
          <p:cNvSpPr txBox="1"/>
          <p:nvPr/>
        </p:nvSpPr>
        <p:spPr>
          <a:xfrm>
            <a:off x="693420" y="629920"/>
            <a:ext cx="16901795" cy="9041130"/>
          </a:xfrm>
          <a:prstGeom prst="rect">
            <a:avLst/>
          </a:prstGeom>
          <a:noFill/>
          <a:ln>
            <a:noFill/>
          </a:ln>
        </p:spPr>
        <p:txBody>
          <a:bodyPr spcFirstLastPara="1" wrap="square" lIns="0" tIns="0" rIns="0" bIns="0" anchor="t" anchorCtr="0">
            <a:spAutoFit/>
          </a:bodyPr>
          <a:lstStyle/>
          <a:p>
            <a:pPr marL="0" marR="0" lvl="0" indent="0" algn="l" rtl="0">
              <a:lnSpc>
                <a:spcPct val="204000"/>
              </a:lnSpc>
              <a:spcBef>
                <a:spcPts val="0"/>
              </a:spcBef>
              <a:spcAft>
                <a:spcPts val="0"/>
              </a:spcAft>
              <a:buFont typeface="Arial" panose="020B0604020202020204" pitchFamily="34" charset="0"/>
              <a:buNone/>
            </a:pPr>
            <a:r>
              <a:rPr lang="en-US" sz="2400" i="0" strike="noStrike" cap="none">
                <a:latin typeface="Josefin Sans"/>
                <a:ea typeface="Josefin Sans"/>
                <a:cs typeface="Josefin Sans"/>
                <a:sym typeface="Josefin Sans"/>
              </a:rPr>
              <a:t>Để tạo và xử lý sự kiện cho các chức năng của Option menu</a:t>
            </a:r>
            <a:r>
              <a:rPr lang="en-US" sz="2400" b="1">
                <a:solidFill>
                  <a:schemeClr val="tx1"/>
                </a:solidFill>
                <a:latin typeface="Josefin Sans"/>
                <a:ea typeface="Josefin Sans"/>
                <a:cs typeface="Josefin Sans"/>
                <a:sym typeface="Josefin Sans"/>
              </a:rPr>
              <a:t> :</a:t>
            </a:r>
            <a:endParaRPr lang="en-US" sz="2400" b="1">
              <a:solidFill>
                <a:schemeClr val="tx1"/>
              </a:solidFill>
              <a:latin typeface="Josefin Sans"/>
              <a:ea typeface="Josefin Sans"/>
              <a:cs typeface="Josefin Sans"/>
              <a:sym typeface="Josefin Sans"/>
            </a:endParaRPr>
          </a:p>
          <a:p>
            <a:pPr marL="457200" marR="0" lvl="0" indent="-457200" algn="l" rtl="0">
              <a:lnSpc>
                <a:spcPct val="204000"/>
              </a:lnSpc>
              <a:spcBef>
                <a:spcPts val="0"/>
              </a:spcBef>
              <a:spcAft>
                <a:spcPts val="0"/>
              </a:spcAft>
              <a:buFont typeface="Arial" panose="020B0604020202020204" pitchFamily="34" charset="0"/>
              <a:buAutoNum type="arabicPeriod"/>
            </a:pPr>
            <a:r>
              <a:rPr lang="en-US" sz="2400" b="0" i="0" strike="noStrike" cap="none">
                <a:solidFill>
                  <a:srgbClr val="000000"/>
                </a:solidFill>
                <a:latin typeface="Josefin Sans"/>
                <a:ea typeface="Josefin Sans"/>
                <a:cs typeface="Josefin Sans"/>
                <a:sym typeface="Josefin Sans"/>
              </a:rPr>
              <a:t>Tạo menu : Tạo file menu resource trong thư mục res/menu bằng cách nhấn chuột phải vào folder đó và chọn New &gt; Menu Resource File. Định nghĩa các item trong menu resource file bằng cách sử dụng các thẻ &lt;menu&gt;, &lt;item&gt;, &lt;group&gt; và các thuộc tính tương ứng.</a:t>
            </a:r>
            <a:endParaRPr lang="en-US" sz="2400" b="0" i="0" strike="noStrike" cap="none">
              <a:solidFill>
                <a:srgbClr val="000000"/>
              </a:solidFill>
              <a:latin typeface="Josefin Sans"/>
              <a:ea typeface="Josefin Sans"/>
              <a:cs typeface="Josefin Sans"/>
              <a:sym typeface="Josefin Sans"/>
            </a:endParaRPr>
          </a:p>
          <a:p>
            <a:pPr marL="457200" marR="0" lvl="0" indent="-457200" algn="l" rtl="0">
              <a:lnSpc>
                <a:spcPct val="204000"/>
              </a:lnSpc>
              <a:spcBef>
                <a:spcPts val="0"/>
              </a:spcBef>
              <a:spcAft>
                <a:spcPts val="0"/>
              </a:spcAft>
              <a:buFont typeface="Arial" panose="020B0604020202020204" pitchFamily="34" charset="0"/>
              <a:buAutoNum type="arabicPeriod"/>
            </a:pPr>
            <a:r>
              <a:rPr lang="en-US" sz="2400" b="0" i="0" strike="noStrike" cap="none">
                <a:solidFill>
                  <a:srgbClr val="000000"/>
                </a:solidFill>
                <a:latin typeface="Josefin Sans"/>
                <a:ea typeface="Josefin Sans"/>
                <a:cs typeface="Josefin Sans"/>
                <a:sym typeface="Josefin Sans"/>
              </a:rPr>
              <a:t>Inflate menu : Trong phương thức onCreateOptionsMenu() của Activity, gọi hàm getMenuInflater().inflate(R.menu.sample_menu, menu) để inflate menu resource và hiển thị option menu lên trên màn hình.</a:t>
            </a:r>
            <a:endParaRPr lang="en-US" sz="2400" b="0" i="0" strike="noStrike" cap="none">
              <a:solidFill>
                <a:srgbClr val="000000"/>
              </a:solidFill>
              <a:latin typeface="Josefin Sans"/>
              <a:ea typeface="Josefin Sans"/>
              <a:cs typeface="Josefin Sans"/>
              <a:sym typeface="Josefin Sans"/>
            </a:endParaRPr>
          </a:p>
          <a:p>
            <a:pPr marL="457200" marR="0" lvl="0" indent="-457200" algn="l" rtl="0">
              <a:lnSpc>
                <a:spcPct val="204000"/>
              </a:lnSpc>
              <a:spcBef>
                <a:spcPts val="0"/>
              </a:spcBef>
              <a:spcAft>
                <a:spcPts val="0"/>
              </a:spcAft>
              <a:buFont typeface="Arial" panose="020B0604020202020204" pitchFamily="34" charset="0"/>
              <a:buAutoNum type="arabicPeriod"/>
            </a:pPr>
            <a:r>
              <a:rPr lang="en-US" sz="2400" b="0" i="0" strike="noStrike" cap="none">
                <a:solidFill>
                  <a:srgbClr val="000000"/>
                </a:solidFill>
                <a:latin typeface="Josefin Sans"/>
                <a:ea typeface="Josefin Sans"/>
                <a:cs typeface="Josefin Sans"/>
                <a:sym typeface="Josefin Sans"/>
              </a:rPr>
              <a:t>Xử lý sự kiện: </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Override phương thức onOptionsItemSelected() và sử dụng switch case để xác định item được chọn dựa trên ID của nó.</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Thực hiện các hành động tương ứng với từng item.</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Nếu bạn muốn hiển thị một thông báo khi người dùng nhấn vào item, bạn có thể sử dụng Toast.</a:t>
            </a:r>
            <a:endParaRPr lang="en-US" sz="2400" b="0" i="0" strike="noStrike" cap="none">
              <a:solidFill>
                <a:srgbClr val="000000"/>
              </a:solidFill>
              <a:latin typeface="Josefin Sans"/>
              <a:ea typeface="Josefin Sans"/>
              <a:cs typeface="Josefin Sans"/>
              <a:sym typeface="Josefi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84033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4" name="Google Shape;324;p6"/>
          <p:cNvGrpSpPr/>
          <p:nvPr/>
        </p:nvGrpSpPr>
        <p:grpSpPr>
          <a:xfrm>
            <a:off x="1539240" y="2418715"/>
            <a:ext cx="4785995" cy="3108960"/>
            <a:chOff x="0" y="0"/>
            <a:chExt cx="8530305" cy="8530305"/>
          </a:xfrm>
        </p:grpSpPr>
        <p:grpSp>
          <p:nvGrpSpPr>
            <p:cNvPr id="325" name="Google Shape;325;p6"/>
            <p:cNvGrpSpPr/>
            <p:nvPr/>
          </p:nvGrpSpPr>
          <p:grpSpPr>
            <a:xfrm>
              <a:off x="0" y="0"/>
              <a:ext cx="8530305" cy="8530305"/>
              <a:chOff x="0" y="0"/>
              <a:chExt cx="812800" cy="812800"/>
            </a:xfrm>
          </p:grpSpPr>
          <p:sp>
            <p:nvSpPr>
              <p:cNvPr id="326" name="Google Shape;32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8" name="Google Shape;328;p6"/>
            <p:cNvGrpSpPr/>
            <p:nvPr/>
          </p:nvGrpSpPr>
          <p:grpSpPr>
            <a:xfrm>
              <a:off x="402162" y="402162"/>
              <a:ext cx="7725982" cy="7725982"/>
              <a:chOff x="0" y="0"/>
              <a:chExt cx="812800" cy="812800"/>
            </a:xfrm>
          </p:grpSpPr>
          <p:sp>
            <p:nvSpPr>
              <p:cNvPr id="329" name="Google Shape;329;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31" name="Google Shape;331;p6"/>
            <p:cNvSpPr txBox="1"/>
            <p:nvPr/>
          </p:nvSpPr>
          <p:spPr>
            <a:xfrm>
              <a:off x="872427" y="3213121"/>
              <a:ext cx="6785100" cy="1899108"/>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Toast</a:t>
              </a:r>
              <a:endParaRPr lang="en-US" sz="4500" b="1" i="0" u="none" strike="noStrike" cap="none">
                <a:solidFill>
                  <a:srgbClr val="AC74F8"/>
                </a:solidFill>
                <a:latin typeface="Josefin Sans"/>
                <a:ea typeface="Josefin Sans"/>
                <a:cs typeface="Josefin Sans"/>
                <a:sym typeface="Josefin Sans"/>
              </a:endParaRPr>
            </a:p>
          </p:txBody>
        </p:sp>
      </p:grpSp>
      <p:sp>
        <p:nvSpPr>
          <p:cNvPr id="332" name="Google Shape;332;p6"/>
          <p:cNvSpPr/>
          <p:nvPr/>
        </p:nvSpPr>
        <p:spPr>
          <a:xfrm>
            <a:off x="6903085" y="998220"/>
            <a:ext cx="9723120" cy="7110730"/>
          </a:xfrm>
          <a:custGeom>
            <a:avLst/>
            <a:gdLst/>
            <a:ahLst/>
            <a:cxnLst/>
            <a:rect l="l" t="t" r="r" b="b"/>
            <a:pathLst>
              <a:path w="2811711" h="2476589" extrusionOk="0">
                <a:moveTo>
                  <a:pt x="0" y="0"/>
                </a:moveTo>
                <a:lnTo>
                  <a:pt x="2811711" y="0"/>
                </a:lnTo>
                <a:lnTo>
                  <a:pt x="2811711" y="2476589"/>
                </a:lnTo>
                <a:lnTo>
                  <a:pt x="0" y="2476589"/>
                </a:lnTo>
                <a:close/>
              </a:path>
            </a:pathLst>
          </a:custGeom>
          <a:solidFill>
            <a:srgbClr val="FFFFFF"/>
          </a:solidFill>
          <a:ln w="76200" cap="flat" cmpd="sng">
            <a:solidFill>
              <a:srgbClr val="AC74F8"/>
            </a:solidFill>
            <a:prstDash val="solid"/>
            <a:round/>
            <a:headEnd type="none" w="sm" len="sm"/>
            <a:tailEnd type="none" w="sm" len="sm"/>
          </a:ln>
        </p:spPr>
      </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41" name="Google Shape;341;p6"/>
          <p:cNvSpPr txBox="1"/>
          <p:nvPr/>
        </p:nvSpPr>
        <p:spPr>
          <a:xfrm>
            <a:off x="7206615" y="1321435"/>
            <a:ext cx="8902065" cy="6463030"/>
          </a:xfrm>
          <a:prstGeom prst="rect">
            <a:avLst/>
          </a:prstGeom>
          <a:noFill/>
          <a:ln>
            <a:noFill/>
          </a:ln>
        </p:spPr>
        <p:txBody>
          <a:bodyPr spcFirstLastPara="1" wrap="square" lIns="0" tIns="0" rIns="0" bIns="0" anchor="t" anchorCtr="0">
            <a:spAutoFit/>
          </a:bodyPr>
          <a:lstStyle/>
          <a:p>
            <a:pPr marL="0" marR="0" lvl="1" indent="0" algn="l" rtl="0">
              <a:lnSpc>
                <a:spcPct val="125000"/>
              </a:lnSpc>
              <a:spcBef>
                <a:spcPts val="0"/>
              </a:spcBef>
              <a:spcAft>
                <a:spcPts val="0"/>
              </a:spcAft>
              <a:buNone/>
            </a:pPr>
            <a:r>
              <a:rPr lang="en-US" sz="2800" b="0" i="0" u="none" strike="noStrike" cap="none">
                <a:solidFill>
                  <a:srgbClr val="000000"/>
                </a:solidFill>
                <a:latin typeface="Josefin Sans"/>
                <a:ea typeface="Josefin Sans"/>
                <a:cs typeface="Josefin Sans"/>
                <a:sym typeface="Josefin Sans"/>
              </a:rPr>
              <a:t>Toast là một cửa sổ nhỏ hiển thị trên Activity hoặc Service để thông báo đến người dùng. Nó không cho phép tương tác và không ảnh hưởng đến các hoạt động khác. Toast hữu ích trong việc gỡ rối (debugging) và thường được kích hoạt sau một hành động trước đó của người dùng. Một số đặc điểm của Toast như sau:</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Toast thường được sử dụng ở trong Activity, Service</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Toast không cho người dùng tương tác.</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Toast giúp người lập trình gỡ rối (debugging) cho chương trình khi cần thiết.</a:t>
            </a:r>
            <a:endParaRPr lang="en-US" sz="2800" b="0" i="0" u="none" strike="noStrike" cap="none">
              <a:solidFill>
                <a:srgbClr val="000000"/>
              </a:solidFill>
              <a:latin typeface="Josefin Sans"/>
              <a:ea typeface="Josefin Sans"/>
              <a:cs typeface="Josefin Sans"/>
              <a:sym typeface="Josefin Sans"/>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45"/>
        <p:cNvGrpSpPr/>
        <p:nvPr/>
      </p:nvGrpSpPr>
      <p:grpSpPr>
        <a:xfrm>
          <a:off x="0" y="0"/>
          <a:ext cx="0" cy="0"/>
          <a:chOff x="0" y="0"/>
          <a:chExt cx="0" cy="0"/>
        </a:xfrm>
      </p:grpSpPr>
      <p:grpSp>
        <p:nvGrpSpPr>
          <p:cNvPr id="346" name="Google Shape;346;p7"/>
          <p:cNvGrpSpPr/>
          <p:nvPr/>
        </p:nvGrpSpPr>
        <p:grpSpPr>
          <a:xfrm>
            <a:off x="-218317" y="-2912955"/>
            <a:ext cx="18743683" cy="18738744"/>
            <a:chOff x="0" y="0"/>
            <a:chExt cx="24991578" cy="24984992"/>
          </a:xfrm>
        </p:grpSpPr>
        <p:pic>
          <p:nvPicPr>
            <p:cNvPr id="347" name="Google Shape;347;p7"/>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48" name="Google Shape;348;p7"/>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49" name="Google Shape;349;p7"/>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50" name="Google Shape;350;p7"/>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51" name="Google Shape;351;p7"/>
          <p:cNvGrpSpPr/>
          <p:nvPr/>
        </p:nvGrpSpPr>
        <p:grpSpPr>
          <a:xfrm>
            <a:off x="347980" y="-144780"/>
            <a:ext cx="17480915" cy="10163175"/>
            <a:chOff x="0" y="-52015"/>
            <a:chExt cx="1079973" cy="666390"/>
          </a:xfrm>
        </p:grpSpPr>
        <p:sp>
          <p:nvSpPr>
            <p:cNvPr id="352" name="Google Shape;352;p7"/>
            <p:cNvSpPr/>
            <p:nvPr/>
          </p:nvSpPr>
          <p:spPr>
            <a:xfrm>
              <a:off x="0" y="-52015"/>
              <a:ext cx="1079973" cy="666390"/>
            </a:xfrm>
            <a:custGeom>
              <a:avLst/>
              <a:gdLst/>
              <a:ahLst/>
              <a:cxnLst/>
              <a:rect l="l" t="t" r="r" b="b"/>
              <a:pathLst>
                <a:path w="1079973" h="690368" extrusionOk="0">
                  <a:moveTo>
                    <a:pt x="17664" y="0"/>
                  </a:moveTo>
                  <a:lnTo>
                    <a:pt x="1062309" y="0"/>
                  </a:lnTo>
                  <a:cubicBezTo>
                    <a:pt x="1072065" y="0"/>
                    <a:pt x="1079973" y="7908"/>
                    <a:pt x="1079973" y="17664"/>
                  </a:cubicBezTo>
                  <a:lnTo>
                    <a:pt x="1079973" y="672704"/>
                  </a:lnTo>
                  <a:cubicBezTo>
                    <a:pt x="1079973" y="682459"/>
                    <a:pt x="1072065" y="690368"/>
                    <a:pt x="1062309" y="690368"/>
                  </a:cubicBezTo>
                  <a:lnTo>
                    <a:pt x="17664" y="690368"/>
                  </a:lnTo>
                  <a:cubicBezTo>
                    <a:pt x="12979" y="690368"/>
                    <a:pt x="8486" y="688507"/>
                    <a:pt x="5174" y="685194"/>
                  </a:cubicBezTo>
                  <a:cubicBezTo>
                    <a:pt x="1861" y="681882"/>
                    <a:pt x="0" y="677389"/>
                    <a:pt x="0" y="672704"/>
                  </a:cubicBezTo>
                  <a:lnTo>
                    <a:pt x="0" y="17664"/>
                  </a:lnTo>
                  <a:cubicBezTo>
                    <a:pt x="0" y="7908"/>
                    <a:pt x="7908" y="0"/>
                    <a:pt x="17664" y="0"/>
                  </a:cubicBezTo>
                  <a:close/>
                </a:path>
              </a:pathLst>
            </a:custGeom>
            <a:solidFill>
              <a:srgbClr val="C1EBE6"/>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7"/>
            <p:cNvSpPr txBox="1"/>
            <p:nvPr/>
          </p:nvSpPr>
          <p:spPr>
            <a:xfrm>
              <a:off x="0" y="-28575"/>
              <a:ext cx="812810" cy="46588"/>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63" name="Google Shape;363;p7"/>
          <p:cNvGrpSpPr/>
          <p:nvPr/>
        </p:nvGrpSpPr>
        <p:grpSpPr>
          <a:xfrm>
            <a:off x="1203325" y="-532765"/>
            <a:ext cx="15926435" cy="5121910"/>
            <a:chOff x="0" y="-91057"/>
            <a:chExt cx="872016" cy="841375"/>
          </a:xfrm>
        </p:grpSpPr>
        <p:sp>
          <p:nvSpPr>
            <p:cNvPr id="364" name="Google Shape;364;p7"/>
            <p:cNvSpPr/>
            <p:nvPr/>
          </p:nvSpPr>
          <p:spPr>
            <a:xfrm>
              <a:off x="0" y="0"/>
              <a:ext cx="872016" cy="99932"/>
            </a:xfrm>
            <a:custGeom>
              <a:avLst/>
              <a:gdLst/>
              <a:ahLst/>
              <a:cxnLst/>
              <a:rect l="l" t="t" r="r" b="b"/>
              <a:pathLst>
                <a:path w="872016" h="99932" extrusionOk="0">
                  <a:moveTo>
                    <a:pt x="30627" y="0"/>
                  </a:moveTo>
                  <a:lnTo>
                    <a:pt x="841389" y="0"/>
                  </a:lnTo>
                  <a:cubicBezTo>
                    <a:pt x="849512" y="0"/>
                    <a:pt x="857302" y="3227"/>
                    <a:pt x="863045" y="8970"/>
                  </a:cubicBezTo>
                  <a:cubicBezTo>
                    <a:pt x="868789" y="14714"/>
                    <a:pt x="872016" y="22504"/>
                    <a:pt x="872016" y="30627"/>
                  </a:cubicBezTo>
                  <a:lnTo>
                    <a:pt x="872016" y="69305"/>
                  </a:lnTo>
                  <a:cubicBezTo>
                    <a:pt x="872016" y="77428"/>
                    <a:pt x="868789" y="85218"/>
                    <a:pt x="863045" y="90962"/>
                  </a:cubicBezTo>
                  <a:cubicBezTo>
                    <a:pt x="857302" y="96705"/>
                    <a:pt x="849512" y="99932"/>
                    <a:pt x="841389" y="99932"/>
                  </a:cubicBezTo>
                  <a:lnTo>
                    <a:pt x="30627" y="99932"/>
                  </a:lnTo>
                  <a:cubicBezTo>
                    <a:pt x="22504" y="99932"/>
                    <a:pt x="14714" y="96705"/>
                    <a:pt x="8970" y="90962"/>
                  </a:cubicBezTo>
                  <a:cubicBezTo>
                    <a:pt x="3227" y="85218"/>
                    <a:pt x="0" y="77428"/>
                    <a:pt x="0" y="69305"/>
                  </a:cubicBezTo>
                  <a:lnTo>
                    <a:pt x="0" y="30627"/>
                  </a:lnTo>
                  <a:cubicBezTo>
                    <a:pt x="0" y="22504"/>
                    <a:pt x="3227" y="14714"/>
                    <a:pt x="8970" y="8970"/>
                  </a:cubicBezTo>
                  <a:cubicBezTo>
                    <a:pt x="14714" y="3227"/>
                    <a:pt x="22504" y="0"/>
                    <a:pt x="30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7"/>
            <p:cNvSpPr txBox="1"/>
            <p:nvPr/>
          </p:nvSpPr>
          <p:spPr>
            <a:xfrm>
              <a:off x="0" y="-91057"/>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75" name="Google Shape;375;p7"/>
          <p:cNvGrpSpPr/>
          <p:nvPr/>
        </p:nvGrpSpPr>
        <p:grpSpPr>
          <a:xfrm>
            <a:off x="16427913" y="158566"/>
            <a:ext cx="357149" cy="366499"/>
            <a:chOff x="7318203" y="1239336"/>
            <a:chExt cx="357149" cy="366499"/>
          </a:xfrm>
        </p:grpSpPr>
        <p:grpSp>
          <p:nvGrpSpPr>
            <p:cNvPr id="376" name="Google Shape;376;p7"/>
            <p:cNvGrpSpPr/>
            <p:nvPr/>
          </p:nvGrpSpPr>
          <p:grpSpPr>
            <a:xfrm>
              <a:off x="7318203" y="1239336"/>
              <a:ext cx="300770" cy="302118"/>
              <a:chOff x="1813" y="0"/>
              <a:chExt cx="809173" cy="812800"/>
            </a:xfrm>
          </p:grpSpPr>
          <p:sp>
            <p:nvSpPr>
              <p:cNvPr id="377" name="Google Shape;377;p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7"/>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379" name="Google Shape;379;p7"/>
            <p:cNvCxnSpPr/>
            <p:nvPr/>
          </p:nvCxnSpPr>
          <p:spPr>
            <a:xfrm>
              <a:off x="7594652" y="1525135"/>
              <a:ext cx="80700" cy="80700"/>
            </a:xfrm>
            <a:prstGeom prst="straightConnector1">
              <a:avLst/>
            </a:prstGeom>
            <a:noFill/>
            <a:ln w="76200" cap="rnd" cmpd="sng">
              <a:solidFill>
                <a:srgbClr val="AC74F8"/>
              </a:solidFill>
              <a:prstDash val="solid"/>
              <a:round/>
              <a:headEnd type="none" w="sm" len="sm"/>
              <a:tailEnd type="none" w="sm" len="sm"/>
            </a:ln>
          </p:spPr>
        </p:cxnSp>
      </p:grpSp>
      <p:sp>
        <p:nvSpPr>
          <p:cNvPr id="380" name="Google Shape;380;p7"/>
          <p:cNvSpPr txBox="1"/>
          <p:nvPr/>
        </p:nvSpPr>
        <p:spPr>
          <a:xfrm>
            <a:off x="1598295" y="54610"/>
            <a:ext cx="14238605" cy="499745"/>
          </a:xfrm>
          <a:prstGeom prst="rect">
            <a:avLst/>
          </a:prstGeom>
          <a:noFill/>
          <a:ln>
            <a:noFill/>
          </a:ln>
        </p:spPr>
        <p:txBody>
          <a:bodyPr spcFirstLastPara="1" wrap="square" lIns="0" tIns="0" rIns="0" bIns="0" anchor="t" anchorCtr="0">
            <a:spAutoFit/>
          </a:bodyPr>
          <a:lstStyle/>
          <a:p>
            <a:pPr marL="0" marR="0" lvl="0" indent="0" algn="ctr" rtl="0">
              <a:lnSpc>
                <a:spcPct val="130000"/>
              </a:lnSpc>
              <a:spcBef>
                <a:spcPts val="0"/>
              </a:spcBef>
              <a:spcAft>
                <a:spcPts val="0"/>
              </a:spcAft>
              <a:buNone/>
            </a:pPr>
            <a:r>
              <a:rPr lang="en-US" sz="2500" b="1" i="0" u="none" strike="noStrike" cap="none">
                <a:solidFill>
                  <a:srgbClr val="AC74F8"/>
                </a:solidFill>
                <a:latin typeface="Josefin Sans"/>
                <a:ea typeface="Josefin Sans"/>
                <a:cs typeface="Josefin Sans"/>
                <a:sym typeface="Josefin Sans"/>
              </a:rPr>
              <a:t>Câu</a:t>
            </a:r>
            <a:r>
              <a:rPr lang="en-US" sz="2500" b="1" i="0" u="none" strike="noStrike" cap="none">
                <a:solidFill>
                  <a:srgbClr val="AC74F8"/>
                </a:solidFill>
                <a:latin typeface="Arial" panose="020B0604020202020204" pitchFamily="34" charset="0"/>
                <a:ea typeface="Josefin Sans"/>
                <a:cs typeface="Arial" panose="020B0604020202020204" pitchFamily="34" charset="0"/>
                <a:sym typeface="Josefin Sans"/>
              </a:rPr>
              <a:t> 6 </a:t>
            </a:r>
            <a:r>
              <a:rPr lang="en-US" sz="2500" b="1" i="0" u="none" strike="noStrike" cap="none">
                <a:solidFill>
                  <a:srgbClr val="AC74F8"/>
                </a:solidFill>
                <a:latin typeface="Josefin Sans"/>
                <a:ea typeface="Josefin Sans"/>
                <a:cs typeface="Josefin Sans"/>
                <a:sym typeface="Josefin Sans"/>
              </a:rPr>
              <a:t>: Trình bày các bước tạo và xử lý sự kiện cho các chức năng của Context menu ?</a:t>
            </a:r>
            <a:endParaRPr lang="en-US" sz="2500" b="1" i="0" u="none" strike="noStrike" cap="none">
              <a:solidFill>
                <a:srgbClr val="AC74F8"/>
              </a:solidFill>
              <a:latin typeface="Josefin Sans"/>
              <a:ea typeface="Josefin Sans"/>
              <a:cs typeface="Josefin Sans"/>
              <a:sym typeface="Josefin Sans"/>
            </a:endParaRPr>
          </a:p>
        </p:txBody>
      </p:sp>
      <p:sp>
        <p:nvSpPr>
          <p:cNvPr id="384" name="Google Shape;384;p7"/>
          <p:cNvSpPr txBox="1"/>
          <p:nvPr/>
        </p:nvSpPr>
        <p:spPr>
          <a:xfrm>
            <a:off x="693420" y="629920"/>
            <a:ext cx="16901795" cy="8287385"/>
          </a:xfrm>
          <a:prstGeom prst="rect">
            <a:avLst/>
          </a:prstGeom>
          <a:noFill/>
          <a:ln>
            <a:noFill/>
          </a:ln>
        </p:spPr>
        <p:txBody>
          <a:bodyPr spcFirstLastPara="1" wrap="square" lIns="0" tIns="0" rIns="0" bIns="0" anchor="t" anchorCtr="0">
            <a:spAutoFit/>
          </a:bodyPr>
          <a:lstStyle/>
          <a:p>
            <a:pPr marL="0" marR="0" lvl="0" indent="0" algn="l" rtl="0">
              <a:lnSpc>
                <a:spcPct val="204000"/>
              </a:lnSpc>
              <a:spcBef>
                <a:spcPts val="0"/>
              </a:spcBef>
              <a:spcAft>
                <a:spcPts val="0"/>
              </a:spcAft>
              <a:buFont typeface="Arial" panose="020B0604020202020204" pitchFamily="34" charset="0"/>
              <a:buNone/>
            </a:pPr>
            <a:r>
              <a:rPr lang="en-US" sz="2400" i="0" strike="noStrike" cap="none">
                <a:latin typeface="Josefin Sans"/>
                <a:ea typeface="Josefin Sans"/>
                <a:cs typeface="Josefin Sans"/>
                <a:sym typeface="Josefin Sans"/>
              </a:rPr>
              <a:t>Để tạo và xử lý sự kiện cho các chức năng của Context menu</a:t>
            </a:r>
            <a:r>
              <a:rPr lang="en-US" sz="2400" b="1">
                <a:solidFill>
                  <a:schemeClr val="tx1"/>
                </a:solidFill>
                <a:latin typeface="Josefin Sans"/>
                <a:ea typeface="Josefin Sans"/>
                <a:cs typeface="Josefin Sans"/>
                <a:sym typeface="Josefin Sans"/>
              </a:rPr>
              <a:t> :</a:t>
            </a:r>
            <a:endParaRPr lang="en-US" sz="2400" b="1">
              <a:solidFill>
                <a:schemeClr val="tx1"/>
              </a:solidFill>
              <a:latin typeface="Josefin Sans"/>
              <a:ea typeface="Josefin Sans"/>
              <a:cs typeface="Josefin Sans"/>
              <a:sym typeface="Josefin Sans"/>
            </a:endParaRPr>
          </a:p>
          <a:p>
            <a:pPr marL="457200" marR="0" lvl="0" indent="-457200" algn="l" rtl="0">
              <a:lnSpc>
                <a:spcPct val="204000"/>
              </a:lnSpc>
              <a:spcBef>
                <a:spcPts val="0"/>
              </a:spcBef>
              <a:spcAft>
                <a:spcPts val="0"/>
              </a:spcAft>
              <a:buFont typeface="Arial" panose="020B0604020202020204" pitchFamily="34" charset="0"/>
              <a:buAutoNum type="arabicPeriod"/>
            </a:pPr>
            <a:r>
              <a:rPr lang="en-US" sz="2400" b="0" i="0" strike="noStrike" cap="none">
                <a:solidFill>
                  <a:srgbClr val="000000"/>
                </a:solidFill>
                <a:latin typeface="Josefin Sans"/>
                <a:ea typeface="Josefin Sans"/>
                <a:cs typeface="Josefin Sans"/>
                <a:sym typeface="Josefin Sans"/>
              </a:rPr>
              <a:t>Tạo Context menu : Ghi đè phương thức onCreateContextMenu() trong Activity để tạo Context menu. Sử dụng phương thức MenuInflater.inflate() để inflate menu resource trong phương thức onCreateContextMenu(). Định nghĩa các item trong Context menu và gán ID cho từng item.</a:t>
            </a:r>
            <a:endParaRPr lang="en-US" sz="2400" b="0" i="0" strike="noStrike" cap="none">
              <a:solidFill>
                <a:srgbClr val="000000"/>
              </a:solidFill>
              <a:latin typeface="Josefin Sans"/>
              <a:ea typeface="Josefin Sans"/>
              <a:cs typeface="Josefin Sans"/>
              <a:sym typeface="Josefin Sans"/>
            </a:endParaRPr>
          </a:p>
          <a:p>
            <a:pPr marL="457200" marR="0" lvl="0" indent="-457200" algn="l" rtl="0">
              <a:lnSpc>
                <a:spcPct val="204000"/>
              </a:lnSpc>
              <a:spcBef>
                <a:spcPts val="0"/>
              </a:spcBef>
              <a:spcAft>
                <a:spcPts val="0"/>
              </a:spcAft>
              <a:buFont typeface="Arial" panose="020B0604020202020204" pitchFamily="34" charset="0"/>
              <a:buAutoNum type="arabicPeriod"/>
            </a:pPr>
            <a:r>
              <a:rPr lang="en-US" sz="2400" b="0" i="0" strike="noStrike" cap="none">
                <a:solidFill>
                  <a:srgbClr val="000000"/>
                </a:solidFill>
                <a:latin typeface="Josefin Sans"/>
                <a:ea typeface="Josefin Sans"/>
                <a:cs typeface="Josefin Sans"/>
                <a:sym typeface="Josefin Sans"/>
              </a:rPr>
              <a:t>Hiển thị Context menu : Ghi đè phương thức onCreateContextMenu() trong adapter hoặc view nơi mà Context menu sẽ được sử dụng. Gọi phương thức view.showContextMenu() để hiển thị Context menu.</a:t>
            </a:r>
            <a:endParaRPr lang="en-US" sz="2400" b="0" i="0" strike="noStrike" cap="none">
              <a:solidFill>
                <a:srgbClr val="000000"/>
              </a:solidFill>
              <a:latin typeface="Josefin Sans"/>
              <a:ea typeface="Josefin Sans"/>
              <a:cs typeface="Josefin Sans"/>
              <a:sym typeface="Josefin Sans"/>
            </a:endParaRPr>
          </a:p>
          <a:p>
            <a:pPr marL="457200" marR="0" lvl="0" indent="-457200" algn="l" rtl="0">
              <a:lnSpc>
                <a:spcPct val="204000"/>
              </a:lnSpc>
              <a:spcBef>
                <a:spcPts val="0"/>
              </a:spcBef>
              <a:spcAft>
                <a:spcPts val="0"/>
              </a:spcAft>
              <a:buFont typeface="Arial" panose="020B0604020202020204" pitchFamily="34" charset="0"/>
              <a:buAutoNum type="arabicPeriod"/>
            </a:pPr>
            <a:r>
              <a:rPr lang="en-US" sz="2400" b="0" i="0" strike="noStrike" cap="none">
                <a:solidFill>
                  <a:srgbClr val="000000"/>
                </a:solidFill>
                <a:latin typeface="Josefin Sans"/>
                <a:ea typeface="Josefin Sans"/>
                <a:cs typeface="Josefin Sans"/>
                <a:sym typeface="Josefin Sans"/>
              </a:rPr>
              <a:t>Xử lý sự kiện: </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Ghi đè phương thức onContextItemSelected() trong Activity để xử lý sự kiện khi người dùng chọn một item trong Context menu.</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Sử dụng phương thức MenuItem.getItemId() để xác định item được chọn tương ứng với sự kiện.</a:t>
            </a:r>
            <a:endParaRPr lang="en-US" sz="2400" b="0" i="0" strike="noStrike" cap="none">
              <a:solidFill>
                <a:srgbClr val="000000"/>
              </a:solidFill>
              <a:latin typeface="Josefin Sans"/>
              <a:ea typeface="Josefin Sans"/>
              <a:cs typeface="Josefin Sans"/>
              <a:sym typeface="Josefin Sans"/>
            </a:endParaRPr>
          </a:p>
          <a:p>
            <a:pPr marL="342900" marR="0" lvl="0" indent="-342900" algn="l" rtl="0">
              <a:lnSpc>
                <a:spcPct val="204000"/>
              </a:lnSpc>
              <a:spcBef>
                <a:spcPts val="0"/>
              </a:spcBef>
              <a:spcAft>
                <a:spcPts val="0"/>
              </a:spcAft>
              <a:buFont typeface="Arial" panose="020B0604020202020204" pitchFamily="34" charset="0"/>
              <a:buChar char="•"/>
            </a:pPr>
            <a:r>
              <a:rPr lang="en-US" sz="2400" b="0" i="0" strike="noStrike" cap="none">
                <a:solidFill>
                  <a:srgbClr val="000000"/>
                </a:solidFill>
                <a:latin typeface="Josefin Sans"/>
                <a:ea typeface="Josefin Sans"/>
                <a:cs typeface="Josefin Sans"/>
                <a:sym typeface="Josefin Sans"/>
              </a:rPr>
              <a:t>Thực hiện các hành động tương ứng với từng item.</a:t>
            </a:r>
            <a:endParaRPr lang="en-US" sz="2400" b="0" i="0" strike="noStrike" cap="none">
              <a:solidFill>
                <a:srgbClr val="000000"/>
              </a:solidFill>
              <a:latin typeface="Josefin Sans"/>
              <a:ea typeface="Josefin Sans"/>
              <a:cs typeface="Josefin Sans"/>
              <a:sym typeface="Josefin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FFE593"/>
        </a:solidFill>
        <a:effectLst/>
      </p:bgPr>
    </p:bg>
    <p:spTree>
      <p:nvGrpSpPr>
        <p:cNvPr id="1" name="Shape 491"/>
        <p:cNvGrpSpPr/>
        <p:nvPr/>
      </p:nvGrpSpPr>
      <p:grpSpPr>
        <a:xfrm>
          <a:off x="0" y="0"/>
          <a:ext cx="0" cy="0"/>
          <a:chOff x="0" y="0"/>
          <a:chExt cx="0" cy="0"/>
        </a:xfrm>
      </p:grpSpPr>
      <p:grpSp>
        <p:nvGrpSpPr>
          <p:cNvPr id="492" name="Google Shape;492;p10"/>
          <p:cNvGrpSpPr/>
          <p:nvPr/>
        </p:nvGrpSpPr>
        <p:grpSpPr>
          <a:xfrm>
            <a:off x="-218317" y="-2912955"/>
            <a:ext cx="18743683" cy="18738744"/>
            <a:chOff x="0" y="0"/>
            <a:chExt cx="24991578" cy="24984992"/>
          </a:xfrm>
        </p:grpSpPr>
        <p:pic>
          <p:nvPicPr>
            <p:cNvPr id="493" name="Google Shape;493;p10"/>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494" name="Google Shape;494;p10"/>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495" name="Google Shape;495;p10"/>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496" name="Google Shape;496;p10"/>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497" name="Google Shape;497;p10"/>
          <p:cNvGrpSpPr/>
          <p:nvPr/>
        </p:nvGrpSpPr>
        <p:grpSpPr>
          <a:xfrm>
            <a:off x="1028700" y="651804"/>
            <a:ext cx="16230600" cy="8822690"/>
            <a:chOff x="0" y="-214270"/>
            <a:chExt cx="21640800" cy="11763587"/>
          </a:xfrm>
        </p:grpSpPr>
        <p:grpSp>
          <p:nvGrpSpPr>
            <p:cNvPr id="498" name="Google Shape;498;p10"/>
            <p:cNvGrpSpPr/>
            <p:nvPr/>
          </p:nvGrpSpPr>
          <p:grpSpPr>
            <a:xfrm>
              <a:off x="0" y="-214270"/>
              <a:ext cx="21640800" cy="11763587"/>
              <a:chOff x="0" y="-28575"/>
              <a:chExt cx="2886014" cy="1568790"/>
            </a:xfrm>
          </p:grpSpPr>
          <p:sp>
            <p:nvSpPr>
              <p:cNvPr id="499" name="Google Shape;499;p10"/>
              <p:cNvSpPr/>
              <p:nvPr/>
            </p:nvSpPr>
            <p:spPr>
              <a:xfrm>
                <a:off x="0" y="0"/>
                <a:ext cx="2886014" cy="1540215"/>
              </a:xfrm>
              <a:custGeom>
                <a:avLst/>
                <a:gdLst/>
                <a:ahLst/>
                <a:cxnLst/>
                <a:rect l="l" t="t" r="r" b="b"/>
                <a:pathLst>
                  <a:path w="2886014" h="1540215" extrusionOk="0">
                    <a:moveTo>
                      <a:pt x="7155" y="0"/>
                    </a:moveTo>
                    <a:lnTo>
                      <a:pt x="2878859" y="0"/>
                    </a:lnTo>
                    <a:cubicBezTo>
                      <a:pt x="2880757" y="0"/>
                      <a:pt x="2882577" y="754"/>
                      <a:pt x="2883918" y="2096"/>
                    </a:cubicBezTo>
                    <a:cubicBezTo>
                      <a:pt x="2885260" y="3437"/>
                      <a:pt x="2886014" y="5257"/>
                      <a:pt x="2886014" y="7155"/>
                    </a:cubicBezTo>
                    <a:lnTo>
                      <a:pt x="2886014" y="1533060"/>
                    </a:lnTo>
                    <a:cubicBezTo>
                      <a:pt x="2886014" y="1537012"/>
                      <a:pt x="2882811" y="1540215"/>
                      <a:pt x="2878859" y="1540215"/>
                    </a:cubicBezTo>
                    <a:lnTo>
                      <a:pt x="7155" y="1540215"/>
                    </a:lnTo>
                    <a:cubicBezTo>
                      <a:pt x="5257" y="1540215"/>
                      <a:pt x="3437" y="1539461"/>
                      <a:pt x="2096" y="1538120"/>
                    </a:cubicBezTo>
                    <a:cubicBezTo>
                      <a:pt x="754" y="1536778"/>
                      <a:pt x="0" y="1534958"/>
                      <a:pt x="0" y="1533060"/>
                    </a:cubicBezTo>
                    <a:lnTo>
                      <a:pt x="0" y="7155"/>
                    </a:lnTo>
                    <a:cubicBezTo>
                      <a:pt x="0" y="5257"/>
                      <a:pt x="754" y="3437"/>
                      <a:pt x="2096" y="2096"/>
                    </a:cubicBezTo>
                    <a:cubicBezTo>
                      <a:pt x="3437" y="754"/>
                      <a:pt x="5257" y="0"/>
                      <a:pt x="7155"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501" name="Google Shape;501;p10"/>
            <p:cNvCxnSpPr/>
            <p:nvPr/>
          </p:nvCxnSpPr>
          <p:spPr>
            <a:xfrm>
              <a:off x="35259" y="885822"/>
              <a:ext cx="21605541" cy="0"/>
            </a:xfrm>
            <a:prstGeom prst="straightConnector1">
              <a:avLst/>
            </a:prstGeom>
            <a:noFill/>
            <a:ln w="76200" cap="flat" cmpd="sng">
              <a:solidFill>
                <a:srgbClr val="AC74F8"/>
              </a:solidFill>
              <a:prstDash val="solid"/>
              <a:round/>
              <a:headEnd type="none" w="sm" len="sm"/>
              <a:tailEnd type="none" w="sm" len="sm"/>
            </a:ln>
          </p:spPr>
        </p:cxnSp>
        <p:cxnSp>
          <p:nvCxnSpPr>
            <p:cNvPr id="502" name="Google Shape;502;p10"/>
            <p:cNvCxnSpPr/>
            <p:nvPr/>
          </p:nvCxnSpPr>
          <p:spPr>
            <a:xfrm rot="5400000">
              <a:off x="15726433" y="6179469"/>
              <a:ext cx="10612695" cy="0"/>
            </a:xfrm>
            <a:prstGeom prst="straightConnector1">
              <a:avLst/>
            </a:prstGeom>
            <a:noFill/>
            <a:ln w="76200" cap="flat" cmpd="sng">
              <a:solidFill>
                <a:srgbClr val="AC74F8"/>
              </a:solidFill>
              <a:prstDash val="solid"/>
              <a:round/>
              <a:headEnd type="none" w="sm" len="sm"/>
              <a:tailEnd type="none" w="sm" len="sm"/>
            </a:ln>
          </p:spPr>
        </p:cxnSp>
        <p:cxnSp>
          <p:nvCxnSpPr>
            <p:cNvPr id="503" name="Google Shape;503;p10"/>
            <p:cNvCxnSpPr/>
            <p:nvPr/>
          </p:nvCxnSpPr>
          <p:spPr>
            <a:xfrm>
              <a:off x="19140474" y="440818"/>
              <a:ext cx="528600" cy="0"/>
            </a:xfrm>
            <a:prstGeom prst="straightConnector1">
              <a:avLst/>
            </a:prstGeom>
            <a:noFill/>
            <a:ln w="76200" cap="flat" cmpd="sng">
              <a:solidFill>
                <a:srgbClr val="AC74F8"/>
              </a:solidFill>
              <a:prstDash val="solid"/>
              <a:round/>
              <a:headEnd type="none" w="sm" len="sm"/>
              <a:tailEnd type="none" w="sm" len="sm"/>
            </a:ln>
          </p:spPr>
        </p:cxnSp>
        <p:cxnSp>
          <p:nvCxnSpPr>
            <p:cNvPr id="504" name="Google Shape;504;p10"/>
            <p:cNvCxnSpPr/>
            <p:nvPr/>
          </p:nvCxnSpPr>
          <p:spPr>
            <a:xfrm rot="2700000">
              <a:off x="20621882" y="419203"/>
              <a:ext cx="528633" cy="0"/>
            </a:xfrm>
            <a:prstGeom prst="straightConnector1">
              <a:avLst/>
            </a:prstGeom>
            <a:noFill/>
            <a:ln w="76200" cap="flat" cmpd="sng">
              <a:solidFill>
                <a:srgbClr val="AC74F8"/>
              </a:solidFill>
              <a:prstDash val="solid"/>
              <a:round/>
              <a:headEnd type="none" w="sm" len="sm"/>
              <a:tailEnd type="none" w="sm" len="sm"/>
            </a:ln>
          </p:spPr>
        </p:cxnSp>
        <p:cxnSp>
          <p:nvCxnSpPr>
            <p:cNvPr id="505" name="Google Shape;505;p10"/>
            <p:cNvCxnSpPr/>
            <p:nvPr/>
          </p:nvCxnSpPr>
          <p:spPr>
            <a:xfrm rot="8100000">
              <a:off x="20621843" y="419203"/>
              <a:ext cx="528633" cy="0"/>
            </a:xfrm>
            <a:prstGeom prst="straightConnector1">
              <a:avLst/>
            </a:prstGeom>
            <a:noFill/>
            <a:ln w="76200" cap="flat" cmpd="sng">
              <a:solidFill>
                <a:srgbClr val="AC74F8"/>
              </a:solidFill>
              <a:prstDash val="solid"/>
              <a:round/>
              <a:headEnd type="none" w="sm" len="sm"/>
              <a:tailEnd type="none" w="sm" len="sm"/>
            </a:ln>
          </p:spPr>
        </p:cxnSp>
        <p:sp>
          <p:nvSpPr>
            <p:cNvPr id="506" name="Google Shape;506;p10"/>
            <p:cNvSpPr/>
            <p:nvPr/>
          </p:nvSpPr>
          <p:spPr>
            <a:xfrm>
              <a:off x="19994837" y="243427"/>
              <a:ext cx="373888" cy="373888"/>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AC74F8"/>
              </a:solidFill>
              <a:prstDash val="solid"/>
              <a:round/>
              <a:headEnd type="none" w="sm" len="sm"/>
              <a:tailEnd type="none" w="sm" len="sm"/>
            </a:ln>
          </p:spPr>
        </p:sp>
        <p:sp>
          <p:nvSpPr>
            <p:cNvPr id="507" name="Google Shape;507;p10"/>
            <p:cNvSpPr/>
            <p:nvPr/>
          </p:nvSpPr>
          <p:spPr>
            <a:xfrm>
              <a:off x="21232535" y="1167226"/>
              <a:ext cx="199331" cy="1516882"/>
            </a:xfrm>
            <a:custGeom>
              <a:avLst/>
              <a:gdLst/>
              <a:ahLst/>
              <a:cxnLst/>
              <a:rect l="l" t="t" r="r" b="b"/>
              <a:pathLst>
                <a:path w="39374" h="299631" extrusionOk="0">
                  <a:moveTo>
                    <a:pt x="19687" y="0"/>
                  </a:moveTo>
                  <a:lnTo>
                    <a:pt x="19687" y="0"/>
                  </a:lnTo>
                  <a:cubicBezTo>
                    <a:pt x="24908" y="0"/>
                    <a:pt x="29916" y="2074"/>
                    <a:pt x="33608" y="5766"/>
                  </a:cubicBezTo>
                  <a:cubicBezTo>
                    <a:pt x="37300" y="9458"/>
                    <a:pt x="39374" y="14466"/>
                    <a:pt x="39374" y="19687"/>
                  </a:cubicBezTo>
                  <a:lnTo>
                    <a:pt x="39374" y="279944"/>
                  </a:lnTo>
                  <a:cubicBezTo>
                    <a:pt x="39374" y="290817"/>
                    <a:pt x="30560" y="299631"/>
                    <a:pt x="19687" y="299631"/>
                  </a:cubicBezTo>
                  <a:lnTo>
                    <a:pt x="19687" y="299631"/>
                  </a:lnTo>
                  <a:cubicBezTo>
                    <a:pt x="8814" y="299631"/>
                    <a:pt x="0" y="290817"/>
                    <a:pt x="0" y="279944"/>
                  </a:cubicBezTo>
                  <a:lnTo>
                    <a:pt x="0" y="19687"/>
                  </a:lnTo>
                  <a:cubicBezTo>
                    <a:pt x="0" y="8814"/>
                    <a:pt x="8814" y="0"/>
                    <a:pt x="19687" y="0"/>
                  </a:cubicBezTo>
                  <a:close/>
                </a:path>
              </a:pathLst>
            </a:custGeom>
            <a:solidFill>
              <a:srgbClr val="AC7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8" name="Google Shape;508;p10"/>
          <p:cNvGrpSpPr/>
          <p:nvPr/>
        </p:nvGrpSpPr>
        <p:grpSpPr>
          <a:xfrm>
            <a:off x="2009615" y="2296394"/>
            <a:ext cx="5587597" cy="6423934"/>
            <a:chOff x="0" y="-28575"/>
            <a:chExt cx="1111557" cy="1277932"/>
          </a:xfrm>
        </p:grpSpPr>
        <p:sp>
          <p:nvSpPr>
            <p:cNvPr id="509" name="Google Shape;509;p10"/>
            <p:cNvSpPr/>
            <p:nvPr/>
          </p:nvSpPr>
          <p:spPr>
            <a:xfrm>
              <a:off x="0" y="0"/>
              <a:ext cx="1111557" cy="1249357"/>
            </a:xfrm>
            <a:custGeom>
              <a:avLst/>
              <a:gdLst/>
              <a:ahLst/>
              <a:cxnLst/>
              <a:rect l="l" t="t" r="r" b="b"/>
              <a:pathLst>
                <a:path w="1111557" h="1249357" extrusionOk="0">
                  <a:moveTo>
                    <a:pt x="29097" y="0"/>
                  </a:moveTo>
                  <a:lnTo>
                    <a:pt x="1082460" y="0"/>
                  </a:lnTo>
                  <a:cubicBezTo>
                    <a:pt x="1098530" y="0"/>
                    <a:pt x="1111557" y="13027"/>
                    <a:pt x="1111557" y="29097"/>
                  </a:cubicBezTo>
                  <a:lnTo>
                    <a:pt x="1111557" y="1220260"/>
                  </a:lnTo>
                  <a:cubicBezTo>
                    <a:pt x="1111557" y="1236330"/>
                    <a:pt x="1098530" y="1249357"/>
                    <a:pt x="1082460" y="1249357"/>
                  </a:cubicBezTo>
                  <a:lnTo>
                    <a:pt x="29097" y="1249357"/>
                  </a:lnTo>
                  <a:cubicBezTo>
                    <a:pt x="21380" y="1249357"/>
                    <a:pt x="13979" y="1246291"/>
                    <a:pt x="8522" y="1240835"/>
                  </a:cubicBezTo>
                  <a:cubicBezTo>
                    <a:pt x="3066" y="1235378"/>
                    <a:pt x="0" y="1227977"/>
                    <a:pt x="0" y="1220260"/>
                  </a:cubicBezTo>
                  <a:lnTo>
                    <a:pt x="0" y="29097"/>
                  </a:lnTo>
                  <a:cubicBezTo>
                    <a:pt x="0" y="21380"/>
                    <a:pt x="3066" y="13979"/>
                    <a:pt x="8522" y="8522"/>
                  </a:cubicBezTo>
                  <a:cubicBezTo>
                    <a:pt x="13979" y="3066"/>
                    <a:pt x="21380" y="0"/>
                    <a:pt x="29097" y="0"/>
                  </a:cubicBezTo>
                  <a:close/>
                </a:path>
              </a:pathLst>
            </a:custGeom>
            <a:solidFill>
              <a:srgbClr val="FFF1FA"/>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11" name="Google Shape;511;p10"/>
          <p:cNvGrpSpPr/>
          <p:nvPr/>
        </p:nvGrpSpPr>
        <p:grpSpPr>
          <a:xfrm>
            <a:off x="8193047" y="2296394"/>
            <a:ext cx="8085338" cy="6423934"/>
            <a:chOff x="0" y="-28575"/>
            <a:chExt cx="1608440" cy="1277932"/>
          </a:xfrm>
        </p:grpSpPr>
        <p:sp>
          <p:nvSpPr>
            <p:cNvPr id="512" name="Google Shape;512;p10"/>
            <p:cNvSpPr/>
            <p:nvPr/>
          </p:nvSpPr>
          <p:spPr>
            <a:xfrm>
              <a:off x="0" y="0"/>
              <a:ext cx="1608440" cy="1249357"/>
            </a:xfrm>
            <a:custGeom>
              <a:avLst/>
              <a:gdLst/>
              <a:ahLst/>
              <a:cxnLst/>
              <a:rect l="l" t="t" r="r" b="b"/>
              <a:pathLst>
                <a:path w="1608440" h="1249357" extrusionOk="0">
                  <a:moveTo>
                    <a:pt x="20108" y="0"/>
                  </a:moveTo>
                  <a:lnTo>
                    <a:pt x="1588332" y="0"/>
                  </a:lnTo>
                  <a:cubicBezTo>
                    <a:pt x="1593665" y="0"/>
                    <a:pt x="1598779" y="2119"/>
                    <a:pt x="1602550" y="5890"/>
                  </a:cubicBezTo>
                  <a:cubicBezTo>
                    <a:pt x="1606321" y="9660"/>
                    <a:pt x="1608440" y="14775"/>
                    <a:pt x="1608440" y="20108"/>
                  </a:cubicBezTo>
                  <a:lnTo>
                    <a:pt x="1608440" y="1229249"/>
                  </a:lnTo>
                  <a:cubicBezTo>
                    <a:pt x="1608440" y="1234582"/>
                    <a:pt x="1606321" y="1239697"/>
                    <a:pt x="1602550" y="1243468"/>
                  </a:cubicBezTo>
                  <a:cubicBezTo>
                    <a:pt x="1598779" y="1247239"/>
                    <a:pt x="1593665" y="1249357"/>
                    <a:pt x="1588332" y="1249357"/>
                  </a:cubicBezTo>
                  <a:lnTo>
                    <a:pt x="20108" y="1249357"/>
                  </a:lnTo>
                  <a:cubicBezTo>
                    <a:pt x="14775" y="1249357"/>
                    <a:pt x="9660" y="1247239"/>
                    <a:pt x="5890" y="1243468"/>
                  </a:cubicBezTo>
                  <a:cubicBezTo>
                    <a:pt x="2119" y="1239697"/>
                    <a:pt x="0" y="1234582"/>
                    <a:pt x="0" y="1229249"/>
                  </a:cubicBezTo>
                  <a:lnTo>
                    <a:pt x="0" y="20108"/>
                  </a:lnTo>
                  <a:cubicBezTo>
                    <a:pt x="0" y="14775"/>
                    <a:pt x="2119" y="9660"/>
                    <a:pt x="5890" y="5890"/>
                  </a:cubicBezTo>
                  <a:cubicBezTo>
                    <a:pt x="9660" y="2119"/>
                    <a:pt x="14775" y="0"/>
                    <a:pt x="20108" y="0"/>
                  </a:cubicBezTo>
                  <a:close/>
                </a:path>
              </a:pathLst>
            </a:custGeom>
            <a:solidFill>
              <a:srgbClr val="E1CB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15" name="Google Shape;515;p10"/>
          <p:cNvGrpSpPr/>
          <p:nvPr/>
        </p:nvGrpSpPr>
        <p:grpSpPr>
          <a:xfrm>
            <a:off x="3975403" y="3017811"/>
            <a:ext cx="1656019" cy="1714238"/>
            <a:chOff x="0" y="-28575"/>
            <a:chExt cx="812800" cy="841375"/>
          </a:xfrm>
        </p:grpSpPr>
        <p:sp>
          <p:nvSpPr>
            <p:cNvPr id="516" name="Google Shape;516;p10"/>
            <p:cNvSpPr/>
            <p:nvPr/>
          </p:nvSpPr>
          <p:spPr>
            <a:xfrm>
              <a:off x="0" y="0"/>
              <a:ext cx="812800" cy="812800"/>
            </a:xfrm>
            <a:custGeom>
              <a:avLst/>
              <a:gdLst/>
              <a:ahLst/>
              <a:cxnLst/>
              <a:rect l="l" t="t" r="r" b="b"/>
              <a:pathLst>
                <a:path w="812800" h="812800" extrusionOk="0">
                  <a:moveTo>
                    <a:pt x="102850" y="0"/>
                  </a:moveTo>
                  <a:lnTo>
                    <a:pt x="709950" y="0"/>
                  </a:lnTo>
                  <a:cubicBezTo>
                    <a:pt x="737227" y="0"/>
                    <a:pt x="763388" y="10836"/>
                    <a:pt x="782676" y="30124"/>
                  </a:cubicBezTo>
                  <a:cubicBezTo>
                    <a:pt x="801964" y="49412"/>
                    <a:pt x="812800" y="75573"/>
                    <a:pt x="812800" y="102850"/>
                  </a:cubicBezTo>
                  <a:lnTo>
                    <a:pt x="812800" y="709950"/>
                  </a:lnTo>
                  <a:cubicBezTo>
                    <a:pt x="812800" y="737227"/>
                    <a:pt x="801964" y="763388"/>
                    <a:pt x="782676" y="782676"/>
                  </a:cubicBezTo>
                  <a:cubicBezTo>
                    <a:pt x="763388" y="801964"/>
                    <a:pt x="737227" y="812800"/>
                    <a:pt x="709950" y="812800"/>
                  </a:cubicBezTo>
                  <a:lnTo>
                    <a:pt x="102850" y="812800"/>
                  </a:lnTo>
                  <a:cubicBezTo>
                    <a:pt x="75573" y="812800"/>
                    <a:pt x="49412" y="801964"/>
                    <a:pt x="30124" y="782676"/>
                  </a:cubicBezTo>
                  <a:cubicBezTo>
                    <a:pt x="10836" y="763388"/>
                    <a:pt x="0" y="737227"/>
                    <a:pt x="0" y="709950"/>
                  </a:cubicBezTo>
                  <a:lnTo>
                    <a:pt x="0" y="102850"/>
                  </a:lnTo>
                  <a:cubicBezTo>
                    <a:pt x="0" y="75573"/>
                    <a:pt x="10836" y="49412"/>
                    <a:pt x="30124" y="30124"/>
                  </a:cubicBezTo>
                  <a:cubicBezTo>
                    <a:pt x="49412" y="10836"/>
                    <a:pt x="75573" y="0"/>
                    <a:pt x="102850" y="0"/>
                  </a:cubicBezTo>
                  <a:close/>
                </a:path>
              </a:pathLst>
            </a:custGeom>
            <a:solidFill>
              <a:srgbClr val="AC7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10"/>
            <p:cNvSpPr txBox="1"/>
            <p:nvPr/>
          </p:nvSpPr>
          <p:spPr>
            <a:xfrm>
              <a:off x="0" y="-28575"/>
              <a:ext cx="812800" cy="8413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518" name="Google Shape;518;p10"/>
          <p:cNvSpPr txBox="1"/>
          <p:nvPr/>
        </p:nvSpPr>
        <p:spPr>
          <a:xfrm>
            <a:off x="2359745" y="5045970"/>
            <a:ext cx="4887300" cy="2077085"/>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7500" b="1" i="0" u="none" strike="noStrike" cap="none">
                <a:solidFill>
                  <a:srgbClr val="AC74F8"/>
                </a:solidFill>
                <a:latin typeface="Josefin Sans"/>
                <a:ea typeface="Josefin Sans"/>
                <a:cs typeface="Josefin Sans"/>
                <a:sym typeface="Josefin Sans"/>
              </a:rPr>
              <a:t>Demo code</a:t>
            </a:r>
            <a:endParaRPr lang="en-US" sz="7500" b="1" i="0" u="none" strike="noStrike" cap="none">
              <a:solidFill>
                <a:srgbClr val="AC74F8"/>
              </a:solidFill>
              <a:latin typeface="Josefin Sans"/>
              <a:ea typeface="Josefin Sans"/>
              <a:cs typeface="Josefin Sans"/>
              <a:sym typeface="Josefin Sans"/>
            </a:endParaRPr>
          </a:p>
        </p:txBody>
      </p:sp>
      <p:sp>
        <p:nvSpPr>
          <p:cNvPr id="519" name="Google Shape;519;p10"/>
          <p:cNvSpPr txBox="1"/>
          <p:nvPr/>
        </p:nvSpPr>
        <p:spPr>
          <a:xfrm>
            <a:off x="4153102" y="3294625"/>
            <a:ext cx="1300725" cy="1209675"/>
          </a:xfrm>
          <a:prstGeom prst="rect">
            <a:avLst/>
          </a:prstGeom>
          <a:noFill/>
          <a:ln>
            <a:noFill/>
          </a:ln>
        </p:spPr>
        <p:txBody>
          <a:bodyPr spcFirstLastPara="1" wrap="square" lIns="0" tIns="0" rIns="0" bIns="0" anchor="t" anchorCtr="0">
            <a:spAutoFit/>
          </a:bodyPr>
          <a:lstStyle/>
          <a:p>
            <a:pPr marL="0" marR="0" lvl="0" indent="0" algn="ctr" rtl="0">
              <a:lnSpc>
                <a:spcPct val="107000"/>
              </a:lnSpc>
              <a:spcBef>
                <a:spcPts val="0"/>
              </a:spcBef>
              <a:spcAft>
                <a:spcPts val="0"/>
              </a:spcAft>
              <a:buNone/>
            </a:pPr>
            <a:r>
              <a:rPr lang="en-US" sz="7350" b="1" i="0" u="none" strike="noStrike" cap="none">
                <a:solidFill>
                  <a:srgbClr val="FFFFFF"/>
                </a:solidFill>
                <a:latin typeface="Josefin Sans"/>
                <a:ea typeface="Josefin Sans"/>
                <a:cs typeface="Josefin Sans"/>
                <a:sym typeface="Josefin Sans"/>
              </a:rPr>
              <a:t>05</a:t>
            </a:r>
            <a:endParaRPr lang="en-US" sz="7350" b="1" i="0" u="none" strike="noStrike" cap="none">
              <a:solidFill>
                <a:srgbClr val="FFFFFF"/>
              </a:solidFill>
              <a:latin typeface="Josefin Sans"/>
              <a:ea typeface="Josefin Sans"/>
              <a:cs typeface="Josefin Sans"/>
              <a:sym typeface="Josefin Sans"/>
            </a:endParaRPr>
          </a:p>
        </p:txBody>
      </p:sp>
      <p:pic>
        <p:nvPicPr>
          <p:cNvPr id="2" name="Picture 1" descr="Capture"/>
          <p:cNvPicPr>
            <a:picLocks noChangeAspect="1"/>
          </p:cNvPicPr>
          <p:nvPr/>
        </p:nvPicPr>
        <p:blipFill>
          <a:blip r:embed="rId2"/>
          <a:stretch>
            <a:fillRect/>
          </a:stretch>
        </p:blipFill>
        <p:spPr>
          <a:xfrm>
            <a:off x="8368030" y="2583180"/>
            <a:ext cx="7734935" cy="5880735"/>
          </a:xfrm>
          <a:prstGeom prst="rect">
            <a:avLst/>
          </a:prstGeom>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903"/>
        <p:cNvGrpSpPr/>
        <p:nvPr/>
      </p:nvGrpSpPr>
      <p:grpSpPr>
        <a:xfrm>
          <a:off x="0" y="0"/>
          <a:ext cx="0" cy="0"/>
          <a:chOff x="0" y="0"/>
          <a:chExt cx="0" cy="0"/>
        </a:xfrm>
      </p:grpSpPr>
      <p:grpSp>
        <p:nvGrpSpPr>
          <p:cNvPr id="904" name="Google Shape;904;p17"/>
          <p:cNvGrpSpPr/>
          <p:nvPr/>
        </p:nvGrpSpPr>
        <p:grpSpPr>
          <a:xfrm>
            <a:off x="-218317" y="-2912955"/>
            <a:ext cx="18743683" cy="18738744"/>
            <a:chOff x="0" y="0"/>
            <a:chExt cx="24991578" cy="24984992"/>
          </a:xfrm>
        </p:grpSpPr>
        <p:pic>
          <p:nvPicPr>
            <p:cNvPr id="905" name="Google Shape;905;p17"/>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906" name="Google Shape;906;p17"/>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907" name="Google Shape;907;p17"/>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908" name="Google Shape;908;p17"/>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sp>
        <p:nvSpPr>
          <p:cNvPr id="909" name="Google Shape;909;p17"/>
          <p:cNvSpPr/>
          <p:nvPr/>
        </p:nvSpPr>
        <p:spPr>
          <a:xfrm>
            <a:off x="905364" y="1261317"/>
            <a:ext cx="16477356" cy="8081459"/>
          </a:xfrm>
          <a:custGeom>
            <a:avLst/>
            <a:gdLst/>
            <a:ahLst/>
            <a:cxnLst/>
            <a:rect l="l" t="t" r="r" b="b"/>
            <a:pathLst>
              <a:path w="2706708" h="1327528" extrusionOk="0">
                <a:moveTo>
                  <a:pt x="7048" y="0"/>
                </a:moveTo>
                <a:lnTo>
                  <a:pt x="2699660" y="0"/>
                </a:lnTo>
                <a:cubicBezTo>
                  <a:pt x="2703552" y="0"/>
                  <a:pt x="2706708" y="3155"/>
                  <a:pt x="2706708" y="7048"/>
                </a:cubicBezTo>
                <a:lnTo>
                  <a:pt x="2706708" y="1320480"/>
                </a:lnTo>
                <a:cubicBezTo>
                  <a:pt x="2706708" y="1324372"/>
                  <a:pt x="2703552" y="1327528"/>
                  <a:pt x="2699660" y="1327528"/>
                </a:cubicBezTo>
                <a:lnTo>
                  <a:pt x="7048" y="1327528"/>
                </a:lnTo>
                <a:cubicBezTo>
                  <a:pt x="3155" y="1327528"/>
                  <a:pt x="0" y="1324372"/>
                  <a:pt x="0" y="1320480"/>
                </a:cubicBezTo>
                <a:lnTo>
                  <a:pt x="0" y="7048"/>
                </a:lnTo>
                <a:cubicBezTo>
                  <a:pt x="0" y="3155"/>
                  <a:pt x="3155" y="0"/>
                  <a:pt x="7048" y="0"/>
                </a:cubicBezTo>
                <a:close/>
              </a:path>
            </a:pathLst>
          </a:custGeom>
          <a:solidFill>
            <a:srgbClr val="F4FFB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10" name="Google Shape;910;p17"/>
          <p:cNvCxnSpPr/>
          <p:nvPr/>
        </p:nvCxnSpPr>
        <p:spPr>
          <a:xfrm>
            <a:off x="905364" y="2259161"/>
            <a:ext cx="16477200" cy="0"/>
          </a:xfrm>
          <a:prstGeom prst="straightConnector1">
            <a:avLst/>
          </a:prstGeom>
          <a:noFill/>
          <a:ln w="76200" cap="flat" cmpd="sng">
            <a:solidFill>
              <a:srgbClr val="AC74F8"/>
            </a:solidFill>
            <a:prstDash val="solid"/>
            <a:round/>
            <a:headEnd type="none" w="sm" len="sm"/>
            <a:tailEnd type="none" w="sm" len="sm"/>
          </a:ln>
        </p:spPr>
      </p:cxnSp>
      <p:grpSp>
        <p:nvGrpSpPr>
          <p:cNvPr id="911" name="Google Shape;911;p17"/>
          <p:cNvGrpSpPr/>
          <p:nvPr/>
        </p:nvGrpSpPr>
        <p:grpSpPr>
          <a:xfrm>
            <a:off x="1406303" y="1543519"/>
            <a:ext cx="532294" cy="534680"/>
            <a:chOff x="1813" y="0"/>
            <a:chExt cx="809173" cy="812800"/>
          </a:xfrm>
        </p:grpSpPr>
        <p:sp>
          <p:nvSpPr>
            <p:cNvPr id="912" name="Google Shape;912;p1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27070"/>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17"/>
            <p:cNvSpPr txBox="1"/>
            <p:nvPr/>
          </p:nvSpPr>
          <p:spPr>
            <a:xfrm>
              <a:off x="76200" y="47625"/>
              <a:ext cx="660300" cy="689100"/>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914" name="Google Shape;914;p17"/>
          <p:cNvGrpSpPr/>
          <p:nvPr/>
        </p:nvGrpSpPr>
        <p:grpSpPr>
          <a:xfrm>
            <a:off x="2105845" y="1543519"/>
            <a:ext cx="532294" cy="534680"/>
            <a:chOff x="1813" y="0"/>
            <a:chExt cx="809173" cy="812800"/>
          </a:xfrm>
        </p:grpSpPr>
        <p:sp>
          <p:nvSpPr>
            <p:cNvPr id="915" name="Google Shape;915;p1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E59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17"/>
            <p:cNvSpPr txBox="1"/>
            <p:nvPr/>
          </p:nvSpPr>
          <p:spPr>
            <a:xfrm>
              <a:off x="76200" y="47625"/>
              <a:ext cx="660300" cy="689100"/>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917" name="Google Shape;917;p17"/>
          <p:cNvGrpSpPr/>
          <p:nvPr/>
        </p:nvGrpSpPr>
        <p:grpSpPr>
          <a:xfrm>
            <a:off x="2805387" y="1543519"/>
            <a:ext cx="532294" cy="534680"/>
            <a:chOff x="1813" y="0"/>
            <a:chExt cx="809173" cy="812800"/>
          </a:xfrm>
        </p:grpSpPr>
        <p:sp>
          <p:nvSpPr>
            <p:cNvPr id="918" name="Google Shape;918;p1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7EDFBE"/>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17"/>
            <p:cNvSpPr txBox="1"/>
            <p:nvPr/>
          </p:nvSpPr>
          <p:spPr>
            <a:xfrm>
              <a:off x="76200" y="47625"/>
              <a:ext cx="660300" cy="689100"/>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920" name="Google Shape;920;p17"/>
          <p:cNvSpPr/>
          <p:nvPr/>
        </p:nvSpPr>
        <p:spPr>
          <a:xfrm>
            <a:off x="952500" y="2305050"/>
            <a:ext cx="16398064" cy="6997014"/>
          </a:xfrm>
          <a:custGeom>
            <a:avLst/>
            <a:gdLst/>
            <a:ahLst/>
            <a:cxnLst/>
            <a:rect l="l" t="t" r="r" b="b"/>
            <a:pathLst>
              <a:path w="4298313" h="1823326" extrusionOk="0">
                <a:moveTo>
                  <a:pt x="0" y="0"/>
                </a:moveTo>
                <a:lnTo>
                  <a:pt x="4298313" y="0"/>
                </a:lnTo>
                <a:lnTo>
                  <a:pt x="4298313" y="1823326"/>
                </a:lnTo>
                <a:lnTo>
                  <a:pt x="0" y="1823326"/>
                </a:lnTo>
                <a:close/>
              </a:path>
            </a:pathLst>
          </a:custGeom>
          <a:solidFill>
            <a:srgbClr val="FFFFFF"/>
          </a:solidFill>
          <a:ln>
            <a:noFill/>
          </a:ln>
        </p:spPr>
      </p:sp>
      <p:sp>
        <p:nvSpPr>
          <p:cNvPr id="921" name="Google Shape;921;p17"/>
          <p:cNvSpPr/>
          <p:nvPr/>
        </p:nvSpPr>
        <p:spPr>
          <a:xfrm>
            <a:off x="7127075" y="3038225"/>
            <a:ext cx="9321604" cy="5365742"/>
          </a:xfrm>
          <a:custGeom>
            <a:avLst/>
            <a:gdLst/>
            <a:ahLst/>
            <a:cxnLst/>
            <a:rect l="l" t="t" r="r" b="b"/>
            <a:pathLst>
              <a:path w="2485761" h="1436611" extrusionOk="0">
                <a:moveTo>
                  <a:pt x="0" y="0"/>
                </a:moveTo>
                <a:lnTo>
                  <a:pt x="2485761" y="0"/>
                </a:lnTo>
                <a:lnTo>
                  <a:pt x="2485761" y="1436611"/>
                </a:lnTo>
                <a:lnTo>
                  <a:pt x="0" y="1436611"/>
                </a:lnTo>
                <a:close/>
              </a:path>
            </a:pathLst>
          </a:custGeom>
          <a:solidFill>
            <a:srgbClr val="000000">
              <a:alpha val="0"/>
            </a:srgbClr>
          </a:solidFill>
          <a:ln w="76200" cap="flat" cmpd="sng">
            <a:solidFill>
              <a:srgbClr val="AC74F8"/>
            </a:solidFill>
            <a:prstDash val="solid"/>
            <a:round/>
            <a:headEnd type="none" w="sm" len="sm"/>
            <a:tailEnd type="none" w="sm" len="sm"/>
          </a:ln>
        </p:spPr>
      </p:sp>
      <p:grpSp>
        <p:nvGrpSpPr>
          <p:cNvPr id="923" name="Google Shape;923;p17"/>
          <p:cNvGrpSpPr/>
          <p:nvPr/>
        </p:nvGrpSpPr>
        <p:grpSpPr>
          <a:xfrm>
            <a:off x="1406525" y="2382520"/>
            <a:ext cx="5931535" cy="6630035"/>
            <a:chOff x="0" y="-202132"/>
            <a:chExt cx="7908295" cy="9467906"/>
          </a:xfrm>
        </p:grpSpPr>
        <p:grpSp>
          <p:nvGrpSpPr>
            <p:cNvPr id="924" name="Google Shape;924;p17"/>
            <p:cNvGrpSpPr/>
            <p:nvPr/>
          </p:nvGrpSpPr>
          <p:grpSpPr>
            <a:xfrm>
              <a:off x="0" y="-202132"/>
              <a:ext cx="7908295" cy="9467906"/>
              <a:chOff x="0" y="-28575"/>
              <a:chExt cx="1117982" cy="1338462"/>
            </a:xfrm>
          </p:grpSpPr>
          <p:sp>
            <p:nvSpPr>
              <p:cNvPr id="925" name="Google Shape;925;p17"/>
              <p:cNvSpPr/>
              <p:nvPr/>
            </p:nvSpPr>
            <p:spPr>
              <a:xfrm>
                <a:off x="0" y="0"/>
                <a:ext cx="1117982" cy="1309887"/>
              </a:xfrm>
              <a:custGeom>
                <a:avLst/>
                <a:gdLst/>
                <a:ahLst/>
                <a:cxnLst/>
                <a:rect l="l" t="t" r="r" b="b"/>
                <a:pathLst>
                  <a:path w="1117982" h="1309887" extrusionOk="0">
                    <a:moveTo>
                      <a:pt x="19579" y="0"/>
                    </a:moveTo>
                    <a:lnTo>
                      <a:pt x="1098403" y="0"/>
                    </a:lnTo>
                    <a:cubicBezTo>
                      <a:pt x="1103596" y="0"/>
                      <a:pt x="1108576" y="2063"/>
                      <a:pt x="1112247" y="5735"/>
                    </a:cubicBezTo>
                    <a:cubicBezTo>
                      <a:pt x="1115919" y="9406"/>
                      <a:pt x="1117982" y="14387"/>
                      <a:pt x="1117982" y="19579"/>
                    </a:cubicBezTo>
                    <a:lnTo>
                      <a:pt x="1117982" y="1290307"/>
                    </a:lnTo>
                    <a:cubicBezTo>
                      <a:pt x="1117982" y="1295500"/>
                      <a:pt x="1115919" y="1300480"/>
                      <a:pt x="1112247" y="1304152"/>
                    </a:cubicBezTo>
                    <a:cubicBezTo>
                      <a:pt x="1108576" y="1307824"/>
                      <a:pt x="1103596" y="1309887"/>
                      <a:pt x="1098403" y="1309887"/>
                    </a:cubicBezTo>
                    <a:lnTo>
                      <a:pt x="19579" y="1309887"/>
                    </a:lnTo>
                    <a:cubicBezTo>
                      <a:pt x="14387" y="1309887"/>
                      <a:pt x="9406" y="1307824"/>
                      <a:pt x="5735" y="1304152"/>
                    </a:cubicBezTo>
                    <a:cubicBezTo>
                      <a:pt x="2063" y="1300480"/>
                      <a:pt x="0" y="1295500"/>
                      <a:pt x="0" y="1290307"/>
                    </a:cubicBezTo>
                    <a:lnTo>
                      <a:pt x="0" y="19579"/>
                    </a:lnTo>
                    <a:cubicBezTo>
                      <a:pt x="0" y="14387"/>
                      <a:pt x="2063" y="9406"/>
                      <a:pt x="5735" y="5735"/>
                    </a:cubicBezTo>
                    <a:cubicBezTo>
                      <a:pt x="9406" y="2063"/>
                      <a:pt x="14387" y="0"/>
                      <a:pt x="19579"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17"/>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927" name="Google Shape;927;p17"/>
            <p:cNvCxnSpPr/>
            <p:nvPr/>
          </p:nvCxnSpPr>
          <p:spPr>
            <a:xfrm>
              <a:off x="0" y="877986"/>
              <a:ext cx="7908295" cy="0"/>
            </a:xfrm>
            <a:prstGeom prst="straightConnector1">
              <a:avLst/>
            </a:prstGeom>
            <a:noFill/>
            <a:ln w="76200" cap="flat" cmpd="sng">
              <a:solidFill>
                <a:srgbClr val="AC74F8"/>
              </a:solidFill>
              <a:prstDash val="solid"/>
              <a:round/>
              <a:headEnd type="none" w="sm" len="sm"/>
              <a:tailEnd type="none" w="sm" len="sm"/>
            </a:ln>
          </p:spPr>
        </p:cxnSp>
        <p:cxnSp>
          <p:nvCxnSpPr>
            <p:cNvPr id="928" name="Google Shape;928;p17"/>
            <p:cNvCxnSpPr/>
            <p:nvPr/>
          </p:nvCxnSpPr>
          <p:spPr>
            <a:xfrm rot="2700000">
              <a:off x="7067929" y="464821"/>
              <a:ext cx="528578" cy="0"/>
            </a:xfrm>
            <a:prstGeom prst="straightConnector1">
              <a:avLst/>
            </a:prstGeom>
            <a:noFill/>
            <a:ln w="76200" cap="flat" cmpd="sng">
              <a:solidFill>
                <a:srgbClr val="AC74F8"/>
              </a:solidFill>
              <a:prstDash val="solid"/>
              <a:round/>
              <a:headEnd type="none" w="sm" len="sm"/>
              <a:tailEnd type="none" w="sm" len="sm"/>
            </a:ln>
          </p:spPr>
        </p:cxnSp>
        <p:cxnSp>
          <p:nvCxnSpPr>
            <p:cNvPr id="929" name="Google Shape;929;p17"/>
            <p:cNvCxnSpPr/>
            <p:nvPr/>
          </p:nvCxnSpPr>
          <p:spPr>
            <a:xfrm rot="8100000">
              <a:off x="7067929" y="464821"/>
              <a:ext cx="528578" cy="0"/>
            </a:xfrm>
            <a:prstGeom prst="straightConnector1">
              <a:avLst/>
            </a:prstGeom>
            <a:noFill/>
            <a:ln w="76200" cap="flat" cmpd="sng">
              <a:solidFill>
                <a:srgbClr val="AC74F8"/>
              </a:solidFill>
              <a:prstDash val="solid"/>
              <a:round/>
              <a:headEnd type="none" w="sm" len="sm"/>
              <a:tailEnd type="none" w="sm" len="sm"/>
            </a:ln>
          </p:spPr>
        </p:cxnSp>
      </p:grpSp>
      <p:grpSp>
        <p:nvGrpSpPr>
          <p:cNvPr id="930" name="Google Shape;930;p17"/>
          <p:cNvGrpSpPr/>
          <p:nvPr/>
        </p:nvGrpSpPr>
        <p:grpSpPr>
          <a:xfrm>
            <a:off x="2105937" y="3295812"/>
            <a:ext cx="4518591" cy="4463740"/>
            <a:chOff x="0" y="-28575"/>
            <a:chExt cx="851714" cy="841375"/>
          </a:xfrm>
        </p:grpSpPr>
        <p:sp>
          <p:nvSpPr>
            <p:cNvPr id="931" name="Google Shape;931;p17"/>
            <p:cNvSpPr/>
            <p:nvPr/>
          </p:nvSpPr>
          <p:spPr>
            <a:xfrm>
              <a:off x="0" y="0"/>
              <a:ext cx="851714" cy="648222"/>
            </a:xfrm>
            <a:custGeom>
              <a:avLst/>
              <a:gdLst/>
              <a:ahLst/>
              <a:cxnLst/>
              <a:rect l="l" t="t" r="r" b="b"/>
              <a:pathLst>
                <a:path w="851714" h="648222" extrusionOk="0">
                  <a:moveTo>
                    <a:pt x="35980" y="0"/>
                  </a:moveTo>
                  <a:lnTo>
                    <a:pt x="815734" y="0"/>
                  </a:lnTo>
                  <a:cubicBezTo>
                    <a:pt x="825276" y="0"/>
                    <a:pt x="834428" y="3791"/>
                    <a:pt x="841176" y="10538"/>
                  </a:cubicBezTo>
                  <a:cubicBezTo>
                    <a:pt x="847923" y="17286"/>
                    <a:pt x="851714" y="26438"/>
                    <a:pt x="851714" y="35980"/>
                  </a:cubicBezTo>
                  <a:lnTo>
                    <a:pt x="851714" y="612242"/>
                  </a:lnTo>
                  <a:cubicBezTo>
                    <a:pt x="851714" y="621784"/>
                    <a:pt x="847923" y="630936"/>
                    <a:pt x="841176" y="637684"/>
                  </a:cubicBezTo>
                  <a:cubicBezTo>
                    <a:pt x="834428" y="644431"/>
                    <a:pt x="825276" y="648222"/>
                    <a:pt x="815734" y="648222"/>
                  </a:cubicBezTo>
                  <a:lnTo>
                    <a:pt x="35980" y="648222"/>
                  </a:lnTo>
                  <a:cubicBezTo>
                    <a:pt x="26438" y="648222"/>
                    <a:pt x="17286" y="644431"/>
                    <a:pt x="10538" y="637684"/>
                  </a:cubicBezTo>
                  <a:cubicBezTo>
                    <a:pt x="3791" y="630936"/>
                    <a:pt x="0" y="621784"/>
                    <a:pt x="0" y="612242"/>
                  </a:cubicBezTo>
                  <a:lnTo>
                    <a:pt x="0" y="35980"/>
                  </a:lnTo>
                  <a:cubicBezTo>
                    <a:pt x="0" y="26438"/>
                    <a:pt x="3791" y="17286"/>
                    <a:pt x="10538" y="10538"/>
                  </a:cubicBezTo>
                  <a:cubicBezTo>
                    <a:pt x="17286" y="3791"/>
                    <a:pt x="26438" y="0"/>
                    <a:pt x="35980" y="0"/>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17"/>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938" name="Google Shape;938;p17"/>
          <p:cNvSpPr txBox="1"/>
          <p:nvPr/>
        </p:nvSpPr>
        <p:spPr>
          <a:xfrm>
            <a:off x="1562281" y="7195414"/>
            <a:ext cx="5619874" cy="1209040"/>
          </a:xfrm>
          <a:prstGeom prst="rect">
            <a:avLst/>
          </a:prstGeom>
          <a:noFill/>
          <a:ln>
            <a:noFill/>
          </a:ln>
        </p:spPr>
        <p:txBody>
          <a:bodyPr spcFirstLastPara="1" wrap="square" lIns="0" tIns="0" rIns="0" bIns="0" anchor="t" anchorCtr="0">
            <a:spAutoFit/>
          </a:bodyPr>
          <a:lstStyle/>
          <a:p>
            <a:pPr marL="0" marR="0" lvl="0" indent="0" algn="ctr" rtl="0">
              <a:lnSpc>
                <a:spcPct val="131000"/>
              </a:lnSpc>
              <a:spcBef>
                <a:spcPts val="0"/>
              </a:spcBef>
              <a:spcAft>
                <a:spcPts val="0"/>
              </a:spcAft>
              <a:buNone/>
            </a:pPr>
            <a:r>
              <a:rPr lang="en-US" sz="3000" b="0" i="0" u="none" strike="noStrike" cap="none">
                <a:solidFill>
                  <a:srgbClr val="000000"/>
                </a:solidFill>
                <a:latin typeface="Josefin Sans"/>
                <a:ea typeface="Josefin Sans"/>
                <a:cs typeface="Josefin Sans"/>
                <a:sym typeface="Josefin Sans"/>
              </a:rPr>
              <a:t>Thầy và các bạn có câu hỏi nào cho nhóm em không ạ ?</a:t>
            </a:r>
            <a:endParaRPr lang="en-US" sz="3000" b="0" i="0" u="none" strike="noStrike" cap="none">
              <a:solidFill>
                <a:srgbClr val="000000"/>
              </a:solidFill>
              <a:latin typeface="Josefin Sans"/>
              <a:ea typeface="Josefin Sans"/>
              <a:cs typeface="Josefin Sans"/>
              <a:sym typeface="Josefin Sans"/>
            </a:endParaRPr>
          </a:p>
        </p:txBody>
      </p:sp>
      <p:pic>
        <p:nvPicPr>
          <p:cNvPr id="939" name="Google Shape;939;p17"/>
          <p:cNvPicPr preferRelativeResize="0"/>
          <p:nvPr/>
        </p:nvPicPr>
        <p:blipFill rotWithShape="1">
          <a:blip r:embed="rId2"/>
          <a:srcRect/>
          <a:stretch>
            <a:fillRect/>
          </a:stretch>
        </p:blipFill>
        <p:spPr>
          <a:xfrm>
            <a:off x="3194349" y="3895395"/>
            <a:ext cx="2355800" cy="2265850"/>
          </a:xfrm>
          <a:prstGeom prst="rect">
            <a:avLst/>
          </a:prstGeom>
          <a:noFill/>
          <a:ln>
            <a:noFill/>
          </a:ln>
        </p:spPr>
      </p:pic>
      <p:pic>
        <p:nvPicPr>
          <p:cNvPr id="2" name="Picture 1" descr="maxresdefault-removebg-preview"/>
          <p:cNvPicPr>
            <a:picLocks noChangeAspect="1"/>
          </p:cNvPicPr>
          <p:nvPr/>
        </p:nvPicPr>
        <p:blipFill>
          <a:blip r:embed="rId3"/>
          <a:stretch>
            <a:fillRect/>
          </a:stretch>
        </p:blipFill>
        <p:spPr>
          <a:xfrm>
            <a:off x="8616315" y="3623310"/>
            <a:ext cx="6343650" cy="35718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2" name="Google Shape;331;p6"/>
          <p:cNvSpPr txBox="1"/>
          <p:nvPr/>
        </p:nvSpPr>
        <p:spPr>
          <a:xfrm>
            <a:off x="1252855" y="349250"/>
            <a:ext cx="9466580" cy="69215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Phương thức Toast thường dùng:</a:t>
            </a:r>
            <a:endParaRPr lang="en-US" sz="4500" b="1" i="0" u="none" strike="noStrike" cap="none">
              <a:solidFill>
                <a:srgbClr val="AC74F8"/>
              </a:solidFill>
              <a:latin typeface="Josefin Sans"/>
              <a:ea typeface="Josefin Sans"/>
              <a:cs typeface="Josefin Sans"/>
              <a:sym typeface="Josefin Sans"/>
            </a:endParaRPr>
          </a:p>
        </p:txBody>
      </p:sp>
      <p:sp>
        <p:nvSpPr>
          <p:cNvPr id="3" name="Google Shape;341;p6"/>
          <p:cNvSpPr txBox="1"/>
          <p:nvPr/>
        </p:nvSpPr>
        <p:spPr>
          <a:xfrm>
            <a:off x="1505585" y="1217930"/>
            <a:ext cx="15276830" cy="8402320"/>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None/>
            </a:pPr>
            <a:r>
              <a:rPr lang="en-US" sz="2800" b="1" i="0" u="sng" strike="noStrike" cap="none">
                <a:solidFill>
                  <a:srgbClr val="E97AF0"/>
                </a:solidFill>
                <a:latin typeface="Josefin Sans"/>
                <a:ea typeface="Josefin Sans"/>
                <a:cs typeface="Josefin Sans"/>
                <a:sym typeface="Josefin Sans"/>
              </a:rPr>
              <a:t>makeText </a:t>
            </a:r>
            <a:endParaRPr lang="en-US" sz="2800" b="1" i="0" u="sng" strike="noStrike" cap="none">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r>
              <a:rPr lang="en-US" sz="2800">
                <a:latin typeface="Josefin Sans"/>
                <a:ea typeface="Josefin Sans"/>
                <a:cs typeface="Josefin Sans"/>
                <a:sym typeface="Josefin Sans"/>
              </a:rPr>
              <a:t>Phương thức này thường sử dụng để hiện thị thông báo. Phương thức này có 3 tham số:</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800">
                <a:latin typeface="Josefin Sans"/>
                <a:ea typeface="Josefin Sans"/>
                <a:cs typeface="Josefin Sans"/>
                <a:sym typeface="Josefin Sans"/>
              </a:rPr>
              <a:t>Context context: thường là YourActitivty.this của chúng ta vào nếu như bạn đang sử dụng ở Activity, nếu như chúng ta sử dụng ở Fragment thì điền vào đó là getActivity().</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800">
                <a:latin typeface="Josefin Sans"/>
                <a:ea typeface="Josefin Sans"/>
                <a:cs typeface="Josefin Sans"/>
                <a:sym typeface="Josefin Sans"/>
              </a:rPr>
              <a:t>CharSequence text: đây chính là nội dung bạn muốn show lên, ở đây là kiểu String</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Wingdings" panose="05000000000000000000" charset="0"/>
              <a:buChar char="q"/>
            </a:pPr>
            <a:r>
              <a:rPr lang="en-US" sz="2800">
                <a:latin typeface="Josefin Sans"/>
                <a:ea typeface="Josefin Sans"/>
                <a:cs typeface="Josefin Sans"/>
                <a:sym typeface="Josefin Sans"/>
              </a:rPr>
              <a:t>int duration: Khoảng thời gian Toast cần hiển thị, nó là hằng số.</a:t>
            </a:r>
            <a:endParaRPr lang="en-US" sz="2800" b="0" i="0" u="none" strike="noStrike" cap="none">
              <a:solidFill>
                <a:srgbClr val="000000"/>
              </a:solidFill>
              <a:latin typeface="Josefin Sans"/>
              <a:ea typeface="Josefin Sans"/>
              <a:cs typeface="Josefin Sans"/>
              <a:sym typeface="Josefin Sans"/>
            </a:endParaRPr>
          </a:p>
          <a:p>
            <a:pPr marL="0" marR="0" lvl="1" indent="0" algn="ctr" rtl="0">
              <a:lnSpc>
                <a:spcPct val="150000"/>
              </a:lnSpc>
              <a:spcBef>
                <a:spcPts val="0"/>
              </a:spcBef>
              <a:spcAft>
                <a:spcPts val="0"/>
              </a:spcAft>
              <a:buNone/>
            </a:pPr>
            <a:r>
              <a:rPr lang="en-US" sz="2800">
                <a:latin typeface="Josefin Sans"/>
                <a:ea typeface="Josefin Sans"/>
                <a:cs typeface="Josefin Sans"/>
                <a:sym typeface="Josefin Sans"/>
              </a:rPr>
              <a:t> _ ToastLENGTH SHORT: Thời gian Toast hiển thị lên màn hình khoảng 2 giây.</a:t>
            </a:r>
            <a:endParaRPr lang="en-US" sz="2800" b="0" i="0" u="none" strike="noStrike" cap="none">
              <a:solidFill>
                <a:srgbClr val="000000"/>
              </a:solidFill>
              <a:latin typeface="Josefin Sans"/>
              <a:ea typeface="Josefin Sans"/>
              <a:cs typeface="Josefin Sans"/>
              <a:sym typeface="Josefin Sans"/>
            </a:endParaRPr>
          </a:p>
          <a:p>
            <a:pPr marL="0" marR="0" lvl="1" indent="0" algn="ctr" rtl="0">
              <a:lnSpc>
                <a:spcPct val="150000"/>
              </a:lnSpc>
              <a:spcBef>
                <a:spcPts val="0"/>
              </a:spcBef>
              <a:spcAft>
                <a:spcPts val="0"/>
              </a:spcAft>
              <a:buNone/>
            </a:pPr>
            <a:r>
              <a:rPr lang="en-US" sz="2800">
                <a:latin typeface="Josefin Sans"/>
                <a:ea typeface="Josefin Sans"/>
                <a:cs typeface="Josefin Sans"/>
                <a:sym typeface="Josefin Sans"/>
              </a:rPr>
              <a:t>  _ Toast.LENGTH LONG: Thời gian Toast hiển thị lên màn hình khoảng 3.5 giây.</a:t>
            </a:r>
            <a:endParaRPr lang="en-US" sz="2800" b="1" i="0" u="sng" strike="noStrike" cap="none">
              <a:solidFill>
                <a:srgbClr val="E97AF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rgbClr val="E97AF0"/>
                </a:solidFill>
                <a:latin typeface="Josefin Sans"/>
                <a:ea typeface="Josefin Sans"/>
                <a:cs typeface="Josefin Sans"/>
                <a:sym typeface="Josefin Sans"/>
              </a:rPr>
              <a:t>Show</a:t>
            </a:r>
            <a:endParaRPr lang="en-US" sz="2800" b="1" i="0" u="sng" strike="noStrike" cap="none">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Phương thức makeText() của Toast được sử dụng để hiển thị thông báo trên màn hình.</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setGravity</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Chúng ta có thể thay đổi vị trí hiển thị của Toast bằng cách sử dụng phương thức setGravity(int, int, int)</a:t>
            </a:r>
            <a:endParaRPr lang="en-US" sz="2800">
              <a:latin typeface="Josefin Sans"/>
              <a:ea typeface="Josefin Sans"/>
              <a:cs typeface="Josefin Sans"/>
              <a:sym typeface="Josefi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51648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2" name="Google Shape;331;p6"/>
          <p:cNvSpPr txBox="1"/>
          <p:nvPr/>
        </p:nvSpPr>
        <p:spPr>
          <a:xfrm>
            <a:off x="1252855" y="349250"/>
            <a:ext cx="9466580" cy="69215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Phương thức Toast thường dùng:</a:t>
            </a:r>
            <a:endParaRPr lang="en-US" sz="4500" b="1" i="0" u="none" strike="noStrike" cap="none">
              <a:solidFill>
                <a:srgbClr val="AC74F8"/>
              </a:solidFill>
              <a:latin typeface="Josefin Sans"/>
              <a:ea typeface="Josefin Sans"/>
              <a:cs typeface="Josefin Sans"/>
              <a:sym typeface="Josefin Sans"/>
            </a:endParaRPr>
          </a:p>
        </p:txBody>
      </p:sp>
      <p:sp>
        <p:nvSpPr>
          <p:cNvPr id="3" name="Google Shape;341;p6"/>
          <p:cNvSpPr txBox="1"/>
          <p:nvPr/>
        </p:nvSpPr>
        <p:spPr>
          <a:xfrm>
            <a:off x="1505585" y="1476375"/>
            <a:ext cx="15276830" cy="6463030"/>
          </a:xfrm>
          <a:prstGeom prst="rect">
            <a:avLst/>
          </a:prstGeom>
          <a:noFill/>
          <a:ln>
            <a:noFill/>
          </a:ln>
        </p:spPr>
        <p:txBody>
          <a:bodyPr spcFirstLastPara="1" wrap="square" lIns="0" tIns="0" rIns="0" bIns="0" anchor="t" anchorCtr="0">
            <a:spAutoFit/>
          </a:bodyPr>
          <a:lstStyle/>
          <a:p>
            <a:pPr marL="0" marR="0" lvl="1" indent="0" algn="l" rtl="0">
              <a:lnSpc>
                <a:spcPct val="150000"/>
              </a:lnSpc>
              <a:spcBef>
                <a:spcPts val="0"/>
              </a:spcBef>
              <a:spcAft>
                <a:spcPts val="0"/>
              </a:spcAft>
              <a:buFont typeface="Wingdings" panose="05000000000000000000" charset="0"/>
              <a:buNone/>
            </a:pPr>
            <a:r>
              <a:rPr lang="en-US" sz="2800" b="1" i="0" u="sng" strike="noStrike" cap="none">
                <a:solidFill>
                  <a:srgbClr val="E97AF0"/>
                </a:solidFill>
                <a:latin typeface="Josefin Sans"/>
                <a:ea typeface="Josefin Sans"/>
                <a:cs typeface="Josefin Sans"/>
                <a:sym typeface="Josefin Sans"/>
              </a:rPr>
              <a:t>setText</a:t>
            </a:r>
            <a:endParaRPr lang="en-US" sz="2800" b="1" i="0" u="sng" strike="noStrike" cap="none">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Phương thức này được sử dụng để thiết lập chuỗi thông báo cho Toast.</a:t>
            </a:r>
            <a:endParaRPr lang="en-US" sz="2800" b="0" i="0" u="none" strike="noStrike" cap="none">
              <a:solidFill>
                <a:srgbClr val="000000"/>
              </a:solidFill>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setDuration</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Phương thức này được sử dụng để thiết lập thời gian hiển thị trên màn hình cho Toast.</a:t>
            </a:r>
            <a:endParaRPr lang="en-US" sz="28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inflate</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Phương thức inflate(int resource, ViewGroup root) được sử dụng để chuyển đổi mã từ một file layout thành một view. Tham số resource trỏ đến layout mà muốn chuyển đổi, tham số root là gốc của cây layout mà chúng ta muốn thêm view này vào.</a:t>
            </a:r>
            <a:endParaRPr lang="en-US" sz="2800">
              <a:latin typeface="Josefin Sans"/>
              <a:ea typeface="Josefin Sans"/>
              <a:cs typeface="Josefin Sans"/>
              <a:sym typeface="Josefin Sans"/>
            </a:endParaRPr>
          </a:p>
          <a:p>
            <a:pPr marL="0" marR="0" lvl="1" indent="0" algn="l" rtl="0">
              <a:lnSpc>
                <a:spcPct val="150000"/>
              </a:lnSpc>
              <a:spcBef>
                <a:spcPts val="0"/>
              </a:spcBef>
              <a:spcAft>
                <a:spcPts val="0"/>
              </a:spcAft>
              <a:buFont typeface="Arial" panose="020B0604020202020204" pitchFamily="34" charset="0"/>
              <a:buNone/>
            </a:pPr>
            <a:r>
              <a:rPr lang="en-US" sz="2800" b="1" u="sng">
                <a:solidFill>
                  <a:srgbClr val="E97AF0"/>
                </a:solidFill>
                <a:latin typeface="Josefin Sans"/>
                <a:ea typeface="Josefin Sans"/>
                <a:cs typeface="Josefin Sans"/>
                <a:sym typeface="Josefin Sans"/>
              </a:rPr>
              <a:t>setView</a:t>
            </a:r>
            <a:endParaRPr lang="en-US" sz="2800" b="1" u="sng">
              <a:solidFill>
                <a:srgbClr val="E97AF0"/>
              </a:solidFill>
              <a:latin typeface="Josefin Sans"/>
              <a:ea typeface="Josefin Sans"/>
              <a:cs typeface="Josefin Sans"/>
              <a:sym typeface="Josefin Sans"/>
            </a:endParaRPr>
          </a:p>
          <a:p>
            <a:pPr marL="457200" marR="0" lvl="1" indent="-457200" algn="l" rtl="0">
              <a:lnSpc>
                <a:spcPct val="150000"/>
              </a:lnSpc>
              <a:spcBef>
                <a:spcPts val="0"/>
              </a:spcBef>
              <a:spcAft>
                <a:spcPts val="0"/>
              </a:spcAft>
              <a:buFont typeface="Arial" panose="020B0604020202020204" pitchFamily="34" charset="0"/>
              <a:buChar char="•"/>
            </a:pPr>
            <a:r>
              <a:rPr lang="en-US" sz="2800">
                <a:latin typeface="Josefin Sans"/>
                <a:ea typeface="Josefin Sans"/>
                <a:cs typeface="Josefin Sans"/>
                <a:sym typeface="Josefin Sans"/>
              </a:rPr>
              <a:t>Phương thức setView() thường được sử dụng để thiết lập giao diện cho Toast.</a:t>
            </a:r>
            <a:endParaRPr lang="en-US" sz="2800">
              <a:latin typeface="Josefin Sans"/>
              <a:ea typeface="Josefin Sans"/>
              <a:cs typeface="Josefin Sans"/>
              <a:sym typeface="Josefi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E593"/>
        </a:solidFill>
        <a:effectLst/>
      </p:bgPr>
    </p:bg>
    <p:spTree>
      <p:nvGrpSpPr>
        <p:cNvPr id="1" name="Shape 491"/>
        <p:cNvGrpSpPr/>
        <p:nvPr/>
      </p:nvGrpSpPr>
      <p:grpSpPr>
        <a:xfrm>
          <a:off x="0" y="0"/>
          <a:ext cx="0" cy="0"/>
          <a:chOff x="0" y="0"/>
          <a:chExt cx="0" cy="0"/>
        </a:xfrm>
      </p:grpSpPr>
      <p:grpSp>
        <p:nvGrpSpPr>
          <p:cNvPr id="492" name="Google Shape;492;p10"/>
          <p:cNvGrpSpPr/>
          <p:nvPr/>
        </p:nvGrpSpPr>
        <p:grpSpPr>
          <a:xfrm>
            <a:off x="-218317" y="-2912955"/>
            <a:ext cx="18743683" cy="18738744"/>
            <a:chOff x="0" y="0"/>
            <a:chExt cx="24991578" cy="24984992"/>
          </a:xfrm>
        </p:grpSpPr>
        <p:pic>
          <p:nvPicPr>
            <p:cNvPr id="493" name="Google Shape;493;p10"/>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494" name="Google Shape;494;p10"/>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495" name="Google Shape;495;p10"/>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496" name="Google Shape;496;p10"/>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497" name="Google Shape;497;p10"/>
          <p:cNvGrpSpPr/>
          <p:nvPr/>
        </p:nvGrpSpPr>
        <p:grpSpPr>
          <a:xfrm>
            <a:off x="1028700" y="651804"/>
            <a:ext cx="16230600" cy="8822690"/>
            <a:chOff x="0" y="-214270"/>
            <a:chExt cx="21640800" cy="11763587"/>
          </a:xfrm>
        </p:grpSpPr>
        <p:grpSp>
          <p:nvGrpSpPr>
            <p:cNvPr id="498" name="Google Shape;498;p10"/>
            <p:cNvGrpSpPr/>
            <p:nvPr/>
          </p:nvGrpSpPr>
          <p:grpSpPr>
            <a:xfrm>
              <a:off x="0" y="-214270"/>
              <a:ext cx="21640800" cy="11763587"/>
              <a:chOff x="0" y="-28575"/>
              <a:chExt cx="2886014" cy="1568790"/>
            </a:xfrm>
          </p:grpSpPr>
          <p:sp>
            <p:nvSpPr>
              <p:cNvPr id="499" name="Google Shape;499;p10"/>
              <p:cNvSpPr/>
              <p:nvPr/>
            </p:nvSpPr>
            <p:spPr>
              <a:xfrm>
                <a:off x="0" y="0"/>
                <a:ext cx="2886014" cy="1540215"/>
              </a:xfrm>
              <a:custGeom>
                <a:avLst/>
                <a:gdLst/>
                <a:ahLst/>
                <a:cxnLst/>
                <a:rect l="l" t="t" r="r" b="b"/>
                <a:pathLst>
                  <a:path w="2886014" h="1540215" extrusionOk="0">
                    <a:moveTo>
                      <a:pt x="7155" y="0"/>
                    </a:moveTo>
                    <a:lnTo>
                      <a:pt x="2878859" y="0"/>
                    </a:lnTo>
                    <a:cubicBezTo>
                      <a:pt x="2880757" y="0"/>
                      <a:pt x="2882577" y="754"/>
                      <a:pt x="2883918" y="2096"/>
                    </a:cubicBezTo>
                    <a:cubicBezTo>
                      <a:pt x="2885260" y="3437"/>
                      <a:pt x="2886014" y="5257"/>
                      <a:pt x="2886014" y="7155"/>
                    </a:cubicBezTo>
                    <a:lnTo>
                      <a:pt x="2886014" y="1533060"/>
                    </a:lnTo>
                    <a:cubicBezTo>
                      <a:pt x="2886014" y="1537012"/>
                      <a:pt x="2882811" y="1540215"/>
                      <a:pt x="2878859" y="1540215"/>
                    </a:cubicBezTo>
                    <a:lnTo>
                      <a:pt x="7155" y="1540215"/>
                    </a:lnTo>
                    <a:cubicBezTo>
                      <a:pt x="5257" y="1540215"/>
                      <a:pt x="3437" y="1539461"/>
                      <a:pt x="2096" y="1538120"/>
                    </a:cubicBezTo>
                    <a:cubicBezTo>
                      <a:pt x="754" y="1536778"/>
                      <a:pt x="0" y="1534958"/>
                      <a:pt x="0" y="1533060"/>
                    </a:cubicBezTo>
                    <a:lnTo>
                      <a:pt x="0" y="7155"/>
                    </a:lnTo>
                    <a:cubicBezTo>
                      <a:pt x="0" y="5257"/>
                      <a:pt x="754" y="3437"/>
                      <a:pt x="2096" y="2096"/>
                    </a:cubicBezTo>
                    <a:cubicBezTo>
                      <a:pt x="3437" y="754"/>
                      <a:pt x="5257" y="0"/>
                      <a:pt x="7155"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cxnSp>
          <p:nvCxnSpPr>
            <p:cNvPr id="501" name="Google Shape;501;p10"/>
            <p:cNvCxnSpPr/>
            <p:nvPr/>
          </p:nvCxnSpPr>
          <p:spPr>
            <a:xfrm>
              <a:off x="35259" y="885822"/>
              <a:ext cx="21605541" cy="0"/>
            </a:xfrm>
            <a:prstGeom prst="straightConnector1">
              <a:avLst/>
            </a:prstGeom>
            <a:noFill/>
            <a:ln w="76200" cap="flat" cmpd="sng">
              <a:solidFill>
                <a:srgbClr val="AC74F8"/>
              </a:solidFill>
              <a:prstDash val="solid"/>
              <a:round/>
              <a:headEnd type="none" w="sm" len="sm"/>
              <a:tailEnd type="none" w="sm" len="sm"/>
            </a:ln>
          </p:spPr>
        </p:cxnSp>
        <p:cxnSp>
          <p:nvCxnSpPr>
            <p:cNvPr id="502" name="Google Shape;502;p10"/>
            <p:cNvCxnSpPr/>
            <p:nvPr/>
          </p:nvCxnSpPr>
          <p:spPr>
            <a:xfrm rot="5400000">
              <a:off x="15726433" y="6179469"/>
              <a:ext cx="10612695" cy="0"/>
            </a:xfrm>
            <a:prstGeom prst="straightConnector1">
              <a:avLst/>
            </a:prstGeom>
            <a:noFill/>
            <a:ln w="76200" cap="flat" cmpd="sng">
              <a:solidFill>
                <a:srgbClr val="AC74F8"/>
              </a:solidFill>
              <a:prstDash val="solid"/>
              <a:round/>
              <a:headEnd type="none" w="sm" len="sm"/>
              <a:tailEnd type="none" w="sm" len="sm"/>
            </a:ln>
          </p:spPr>
        </p:cxnSp>
        <p:cxnSp>
          <p:nvCxnSpPr>
            <p:cNvPr id="503" name="Google Shape;503;p10"/>
            <p:cNvCxnSpPr/>
            <p:nvPr/>
          </p:nvCxnSpPr>
          <p:spPr>
            <a:xfrm>
              <a:off x="19140474" y="440818"/>
              <a:ext cx="528600" cy="0"/>
            </a:xfrm>
            <a:prstGeom prst="straightConnector1">
              <a:avLst/>
            </a:prstGeom>
            <a:noFill/>
            <a:ln w="76200" cap="flat" cmpd="sng">
              <a:solidFill>
                <a:srgbClr val="AC74F8"/>
              </a:solidFill>
              <a:prstDash val="solid"/>
              <a:round/>
              <a:headEnd type="none" w="sm" len="sm"/>
              <a:tailEnd type="none" w="sm" len="sm"/>
            </a:ln>
          </p:spPr>
        </p:cxnSp>
        <p:cxnSp>
          <p:nvCxnSpPr>
            <p:cNvPr id="504" name="Google Shape;504;p10"/>
            <p:cNvCxnSpPr/>
            <p:nvPr/>
          </p:nvCxnSpPr>
          <p:spPr>
            <a:xfrm rot="2700000">
              <a:off x="20621882" y="419203"/>
              <a:ext cx="528633" cy="0"/>
            </a:xfrm>
            <a:prstGeom prst="straightConnector1">
              <a:avLst/>
            </a:prstGeom>
            <a:noFill/>
            <a:ln w="76200" cap="flat" cmpd="sng">
              <a:solidFill>
                <a:srgbClr val="AC74F8"/>
              </a:solidFill>
              <a:prstDash val="solid"/>
              <a:round/>
              <a:headEnd type="none" w="sm" len="sm"/>
              <a:tailEnd type="none" w="sm" len="sm"/>
            </a:ln>
          </p:spPr>
        </p:cxnSp>
        <p:cxnSp>
          <p:nvCxnSpPr>
            <p:cNvPr id="505" name="Google Shape;505;p10"/>
            <p:cNvCxnSpPr/>
            <p:nvPr/>
          </p:nvCxnSpPr>
          <p:spPr>
            <a:xfrm rot="8100000">
              <a:off x="20621843" y="419203"/>
              <a:ext cx="528633" cy="0"/>
            </a:xfrm>
            <a:prstGeom prst="straightConnector1">
              <a:avLst/>
            </a:prstGeom>
            <a:noFill/>
            <a:ln w="76200" cap="flat" cmpd="sng">
              <a:solidFill>
                <a:srgbClr val="AC74F8"/>
              </a:solidFill>
              <a:prstDash val="solid"/>
              <a:round/>
              <a:headEnd type="none" w="sm" len="sm"/>
              <a:tailEnd type="none" w="sm" len="sm"/>
            </a:ln>
          </p:spPr>
        </p:cxnSp>
        <p:sp>
          <p:nvSpPr>
            <p:cNvPr id="506" name="Google Shape;506;p10"/>
            <p:cNvSpPr/>
            <p:nvPr/>
          </p:nvSpPr>
          <p:spPr>
            <a:xfrm>
              <a:off x="19994837" y="243427"/>
              <a:ext cx="373888" cy="373888"/>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AC74F8"/>
              </a:solidFill>
              <a:prstDash val="solid"/>
              <a:round/>
              <a:headEnd type="none" w="sm" len="sm"/>
              <a:tailEnd type="none" w="sm" len="sm"/>
            </a:ln>
          </p:spPr>
        </p:sp>
        <p:sp>
          <p:nvSpPr>
            <p:cNvPr id="507" name="Google Shape;507;p10"/>
            <p:cNvSpPr/>
            <p:nvPr/>
          </p:nvSpPr>
          <p:spPr>
            <a:xfrm>
              <a:off x="21232535" y="1167226"/>
              <a:ext cx="199331" cy="1516882"/>
            </a:xfrm>
            <a:custGeom>
              <a:avLst/>
              <a:gdLst/>
              <a:ahLst/>
              <a:cxnLst/>
              <a:rect l="l" t="t" r="r" b="b"/>
              <a:pathLst>
                <a:path w="39374" h="299631" extrusionOk="0">
                  <a:moveTo>
                    <a:pt x="19687" y="0"/>
                  </a:moveTo>
                  <a:lnTo>
                    <a:pt x="19687" y="0"/>
                  </a:lnTo>
                  <a:cubicBezTo>
                    <a:pt x="24908" y="0"/>
                    <a:pt x="29916" y="2074"/>
                    <a:pt x="33608" y="5766"/>
                  </a:cubicBezTo>
                  <a:cubicBezTo>
                    <a:pt x="37300" y="9458"/>
                    <a:pt x="39374" y="14466"/>
                    <a:pt x="39374" y="19687"/>
                  </a:cubicBezTo>
                  <a:lnTo>
                    <a:pt x="39374" y="279944"/>
                  </a:lnTo>
                  <a:cubicBezTo>
                    <a:pt x="39374" y="290817"/>
                    <a:pt x="30560" y="299631"/>
                    <a:pt x="19687" y="299631"/>
                  </a:cubicBezTo>
                  <a:lnTo>
                    <a:pt x="19687" y="299631"/>
                  </a:lnTo>
                  <a:cubicBezTo>
                    <a:pt x="8814" y="299631"/>
                    <a:pt x="0" y="290817"/>
                    <a:pt x="0" y="279944"/>
                  </a:cubicBezTo>
                  <a:lnTo>
                    <a:pt x="0" y="19687"/>
                  </a:lnTo>
                  <a:cubicBezTo>
                    <a:pt x="0" y="8814"/>
                    <a:pt x="8814" y="0"/>
                    <a:pt x="19687" y="0"/>
                  </a:cubicBezTo>
                  <a:close/>
                </a:path>
              </a:pathLst>
            </a:custGeom>
            <a:solidFill>
              <a:srgbClr val="AC7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08" name="Google Shape;508;p10"/>
          <p:cNvGrpSpPr/>
          <p:nvPr/>
        </p:nvGrpSpPr>
        <p:grpSpPr>
          <a:xfrm>
            <a:off x="2009615" y="2296394"/>
            <a:ext cx="5587597" cy="6423934"/>
            <a:chOff x="0" y="-28575"/>
            <a:chExt cx="1111557" cy="1277932"/>
          </a:xfrm>
        </p:grpSpPr>
        <p:sp>
          <p:nvSpPr>
            <p:cNvPr id="509" name="Google Shape;509;p10"/>
            <p:cNvSpPr/>
            <p:nvPr/>
          </p:nvSpPr>
          <p:spPr>
            <a:xfrm>
              <a:off x="0" y="0"/>
              <a:ext cx="1111557" cy="1249357"/>
            </a:xfrm>
            <a:custGeom>
              <a:avLst/>
              <a:gdLst/>
              <a:ahLst/>
              <a:cxnLst/>
              <a:rect l="l" t="t" r="r" b="b"/>
              <a:pathLst>
                <a:path w="1111557" h="1249357" extrusionOk="0">
                  <a:moveTo>
                    <a:pt x="29097" y="0"/>
                  </a:moveTo>
                  <a:lnTo>
                    <a:pt x="1082460" y="0"/>
                  </a:lnTo>
                  <a:cubicBezTo>
                    <a:pt x="1098530" y="0"/>
                    <a:pt x="1111557" y="13027"/>
                    <a:pt x="1111557" y="29097"/>
                  </a:cubicBezTo>
                  <a:lnTo>
                    <a:pt x="1111557" y="1220260"/>
                  </a:lnTo>
                  <a:cubicBezTo>
                    <a:pt x="1111557" y="1236330"/>
                    <a:pt x="1098530" y="1249357"/>
                    <a:pt x="1082460" y="1249357"/>
                  </a:cubicBezTo>
                  <a:lnTo>
                    <a:pt x="29097" y="1249357"/>
                  </a:lnTo>
                  <a:cubicBezTo>
                    <a:pt x="21380" y="1249357"/>
                    <a:pt x="13979" y="1246291"/>
                    <a:pt x="8522" y="1240835"/>
                  </a:cubicBezTo>
                  <a:cubicBezTo>
                    <a:pt x="3066" y="1235378"/>
                    <a:pt x="0" y="1227977"/>
                    <a:pt x="0" y="1220260"/>
                  </a:cubicBezTo>
                  <a:lnTo>
                    <a:pt x="0" y="29097"/>
                  </a:lnTo>
                  <a:cubicBezTo>
                    <a:pt x="0" y="21380"/>
                    <a:pt x="3066" y="13979"/>
                    <a:pt x="8522" y="8522"/>
                  </a:cubicBezTo>
                  <a:cubicBezTo>
                    <a:pt x="13979" y="3066"/>
                    <a:pt x="21380" y="0"/>
                    <a:pt x="29097" y="0"/>
                  </a:cubicBezTo>
                  <a:close/>
                </a:path>
              </a:pathLst>
            </a:custGeom>
            <a:solidFill>
              <a:srgbClr val="FFF1FA"/>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511" name="Google Shape;511;p10"/>
          <p:cNvGrpSpPr/>
          <p:nvPr/>
        </p:nvGrpSpPr>
        <p:grpSpPr>
          <a:xfrm>
            <a:off x="8192770" y="1811020"/>
            <a:ext cx="8085455" cy="7380605"/>
            <a:chOff x="0" y="-28575"/>
            <a:chExt cx="1608440" cy="1277932"/>
          </a:xfrm>
        </p:grpSpPr>
        <p:sp>
          <p:nvSpPr>
            <p:cNvPr id="512" name="Google Shape;512;p10"/>
            <p:cNvSpPr/>
            <p:nvPr/>
          </p:nvSpPr>
          <p:spPr>
            <a:xfrm>
              <a:off x="0" y="0"/>
              <a:ext cx="1608440" cy="1249357"/>
            </a:xfrm>
            <a:custGeom>
              <a:avLst/>
              <a:gdLst/>
              <a:ahLst/>
              <a:cxnLst/>
              <a:rect l="l" t="t" r="r" b="b"/>
              <a:pathLst>
                <a:path w="1608440" h="1249357" extrusionOk="0">
                  <a:moveTo>
                    <a:pt x="20108" y="0"/>
                  </a:moveTo>
                  <a:lnTo>
                    <a:pt x="1588332" y="0"/>
                  </a:lnTo>
                  <a:cubicBezTo>
                    <a:pt x="1593665" y="0"/>
                    <a:pt x="1598779" y="2119"/>
                    <a:pt x="1602550" y="5890"/>
                  </a:cubicBezTo>
                  <a:cubicBezTo>
                    <a:pt x="1606321" y="9660"/>
                    <a:pt x="1608440" y="14775"/>
                    <a:pt x="1608440" y="20108"/>
                  </a:cubicBezTo>
                  <a:lnTo>
                    <a:pt x="1608440" y="1229249"/>
                  </a:lnTo>
                  <a:cubicBezTo>
                    <a:pt x="1608440" y="1234582"/>
                    <a:pt x="1606321" y="1239697"/>
                    <a:pt x="1602550" y="1243468"/>
                  </a:cubicBezTo>
                  <a:cubicBezTo>
                    <a:pt x="1598779" y="1247239"/>
                    <a:pt x="1593665" y="1249357"/>
                    <a:pt x="1588332" y="1249357"/>
                  </a:cubicBezTo>
                  <a:lnTo>
                    <a:pt x="20108" y="1249357"/>
                  </a:lnTo>
                  <a:cubicBezTo>
                    <a:pt x="14775" y="1249357"/>
                    <a:pt x="9660" y="1247239"/>
                    <a:pt x="5890" y="1243468"/>
                  </a:cubicBezTo>
                  <a:cubicBezTo>
                    <a:pt x="2119" y="1239697"/>
                    <a:pt x="0" y="1234582"/>
                    <a:pt x="0" y="1229249"/>
                  </a:cubicBezTo>
                  <a:lnTo>
                    <a:pt x="0" y="20108"/>
                  </a:lnTo>
                  <a:cubicBezTo>
                    <a:pt x="0" y="14775"/>
                    <a:pt x="2119" y="9660"/>
                    <a:pt x="5890" y="5890"/>
                  </a:cubicBezTo>
                  <a:cubicBezTo>
                    <a:pt x="9660" y="2119"/>
                    <a:pt x="14775" y="0"/>
                    <a:pt x="20108" y="0"/>
                  </a:cubicBezTo>
                  <a:close/>
                </a:path>
              </a:pathLst>
            </a:custGeom>
            <a:solidFill>
              <a:srgbClr val="E1CB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10"/>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pic>
        <p:nvPicPr>
          <p:cNvPr id="2" name="Picture 1" descr="1"/>
          <p:cNvPicPr>
            <a:picLocks noChangeAspect="1"/>
          </p:cNvPicPr>
          <p:nvPr/>
        </p:nvPicPr>
        <p:blipFill>
          <a:blip r:embed="rId2"/>
          <a:stretch>
            <a:fillRect/>
          </a:stretch>
        </p:blipFill>
        <p:spPr>
          <a:xfrm>
            <a:off x="8288020" y="1975485"/>
            <a:ext cx="7898765" cy="7124700"/>
          </a:xfrm>
          <a:prstGeom prst="rect">
            <a:avLst/>
          </a:prstGeom>
        </p:spPr>
      </p:pic>
      <p:pic>
        <p:nvPicPr>
          <p:cNvPr id="3" name="Picture 2" descr="3"/>
          <p:cNvPicPr>
            <a:picLocks noChangeAspect="1"/>
          </p:cNvPicPr>
          <p:nvPr/>
        </p:nvPicPr>
        <p:blipFill>
          <a:blip r:embed="rId3"/>
          <a:stretch>
            <a:fillRect/>
          </a:stretch>
        </p:blipFill>
        <p:spPr>
          <a:xfrm>
            <a:off x="2630170" y="2548890"/>
            <a:ext cx="4453255" cy="6064250"/>
          </a:xfrm>
          <a:prstGeom prst="rect">
            <a:avLst/>
          </a:prstGeom>
        </p:spPr>
      </p:pic>
      <p:sp>
        <p:nvSpPr>
          <p:cNvPr id="4" name="Google Shape;518;p10"/>
          <p:cNvSpPr txBox="1"/>
          <p:nvPr/>
        </p:nvSpPr>
        <p:spPr>
          <a:xfrm>
            <a:off x="2037165" y="1599190"/>
            <a:ext cx="4887300" cy="720090"/>
          </a:xfrm>
          <a:prstGeom prst="rect">
            <a:avLst/>
          </a:prstGeom>
          <a:noFill/>
          <a:ln>
            <a:noFill/>
          </a:ln>
        </p:spPr>
        <p:txBody>
          <a:bodyPr spcFirstLastPara="1" wrap="square" lIns="0" tIns="0" rIns="0" bIns="0" anchor="t" anchorCtr="0">
            <a:spAutoFit/>
          </a:bodyPr>
          <a:lstStyle/>
          <a:p>
            <a:pPr marL="0" marR="0" lvl="0" indent="0" algn="ctr" rtl="0">
              <a:lnSpc>
                <a:spcPct val="90000"/>
              </a:lnSpc>
              <a:spcBef>
                <a:spcPts val="0"/>
              </a:spcBef>
              <a:spcAft>
                <a:spcPts val="0"/>
              </a:spcAft>
              <a:buNone/>
            </a:pPr>
            <a:r>
              <a:rPr lang="en-US" sz="5200" b="1" i="0" u="none" strike="noStrike" cap="none">
                <a:solidFill>
                  <a:srgbClr val="AC74F8"/>
                </a:solidFill>
                <a:latin typeface="Josefin Sans"/>
                <a:ea typeface="Josefin Sans"/>
                <a:cs typeface="Josefin Sans"/>
                <a:sym typeface="Josefin Sans"/>
              </a:rPr>
              <a:t>Toast</a:t>
            </a:r>
            <a:endParaRPr lang="en-US" sz="5200" b="1" i="0" u="none" strike="noStrike" cap="none">
              <a:solidFill>
                <a:srgbClr val="AC74F8"/>
              </a:solidFill>
              <a:latin typeface="Josefin Sans"/>
              <a:ea typeface="Josefin Sans"/>
              <a:cs typeface="Josefin Sans"/>
              <a:sym typeface="Josefi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9F7"/>
        </a:solidFill>
        <a:effectLst/>
      </p:bgPr>
    </p:bg>
    <p:spTree>
      <p:nvGrpSpPr>
        <p:cNvPr id="1" name="Shape 315"/>
        <p:cNvGrpSpPr/>
        <p:nvPr/>
      </p:nvGrpSpPr>
      <p:grpSpPr>
        <a:xfrm>
          <a:off x="0" y="0"/>
          <a:ext cx="0" cy="0"/>
          <a:chOff x="0" y="0"/>
          <a:chExt cx="0" cy="0"/>
        </a:xfrm>
      </p:grpSpPr>
      <p:grpSp>
        <p:nvGrpSpPr>
          <p:cNvPr id="316" name="Google Shape;316;p6"/>
          <p:cNvGrpSpPr/>
          <p:nvPr/>
        </p:nvGrpSpPr>
        <p:grpSpPr>
          <a:xfrm>
            <a:off x="-218317" y="-2912955"/>
            <a:ext cx="18743683" cy="18738744"/>
            <a:chOff x="0" y="0"/>
            <a:chExt cx="24991578" cy="24984992"/>
          </a:xfrm>
        </p:grpSpPr>
        <p:pic>
          <p:nvPicPr>
            <p:cNvPr id="317" name="Google Shape;317;p6"/>
            <p:cNvPicPr preferRelativeResize="0"/>
            <p:nvPr/>
          </p:nvPicPr>
          <p:blipFill rotWithShape="1">
            <a:blip r:embed="rId1"/>
            <a:srcRect/>
            <a:stretch>
              <a:fillRect/>
            </a:stretch>
          </p:blipFill>
          <p:spPr>
            <a:xfrm>
              <a:off x="0" y="0"/>
              <a:ext cx="12530596" cy="12530596"/>
            </a:xfrm>
            <a:prstGeom prst="rect">
              <a:avLst/>
            </a:prstGeom>
            <a:noFill/>
            <a:ln>
              <a:noFill/>
            </a:ln>
          </p:spPr>
        </p:pic>
        <p:pic>
          <p:nvPicPr>
            <p:cNvPr id="318" name="Google Shape;318;p6"/>
            <p:cNvPicPr preferRelativeResize="0"/>
            <p:nvPr/>
          </p:nvPicPr>
          <p:blipFill rotWithShape="1">
            <a:blip r:embed="rId1"/>
            <a:srcRect/>
            <a:stretch>
              <a:fillRect/>
            </a:stretch>
          </p:blipFill>
          <p:spPr>
            <a:xfrm>
              <a:off x="12460982" y="0"/>
              <a:ext cx="12530596" cy="12530596"/>
            </a:xfrm>
            <a:prstGeom prst="rect">
              <a:avLst/>
            </a:prstGeom>
            <a:noFill/>
            <a:ln>
              <a:noFill/>
            </a:ln>
          </p:spPr>
        </p:pic>
        <p:pic>
          <p:nvPicPr>
            <p:cNvPr id="319" name="Google Shape;319;p6"/>
            <p:cNvPicPr preferRelativeResize="0"/>
            <p:nvPr/>
          </p:nvPicPr>
          <p:blipFill rotWithShape="1">
            <a:blip r:embed="rId1"/>
            <a:srcRect/>
            <a:stretch>
              <a:fillRect/>
            </a:stretch>
          </p:blipFill>
          <p:spPr>
            <a:xfrm>
              <a:off x="0" y="12454396"/>
              <a:ext cx="12530596" cy="12530596"/>
            </a:xfrm>
            <a:prstGeom prst="rect">
              <a:avLst/>
            </a:prstGeom>
            <a:noFill/>
            <a:ln>
              <a:noFill/>
            </a:ln>
          </p:spPr>
        </p:pic>
        <p:pic>
          <p:nvPicPr>
            <p:cNvPr id="320" name="Google Shape;320;p6"/>
            <p:cNvPicPr preferRelativeResize="0"/>
            <p:nvPr/>
          </p:nvPicPr>
          <p:blipFill rotWithShape="1">
            <a:blip r:embed="rId1"/>
            <a:srcRect/>
            <a:stretch>
              <a:fillRect/>
            </a:stretch>
          </p:blipFill>
          <p:spPr>
            <a:xfrm>
              <a:off x="12460982" y="12454396"/>
              <a:ext cx="12530596" cy="12530596"/>
            </a:xfrm>
            <a:prstGeom prst="rect">
              <a:avLst/>
            </a:prstGeom>
            <a:noFill/>
            <a:ln>
              <a:noFill/>
            </a:ln>
          </p:spPr>
        </p:pic>
      </p:grpSp>
      <p:grpSp>
        <p:nvGrpSpPr>
          <p:cNvPr id="321" name="Google Shape;321;p6"/>
          <p:cNvGrpSpPr/>
          <p:nvPr/>
        </p:nvGrpSpPr>
        <p:grpSpPr>
          <a:xfrm>
            <a:off x="905364" y="-840330"/>
            <a:ext cx="16477272" cy="10612682"/>
            <a:chOff x="0" y="-28575"/>
            <a:chExt cx="2706708" cy="1743336"/>
          </a:xfrm>
        </p:grpSpPr>
        <p:sp>
          <p:nvSpPr>
            <p:cNvPr id="322" name="Google Shape;322;p6"/>
            <p:cNvSpPr/>
            <p:nvPr/>
          </p:nvSpPr>
          <p:spPr>
            <a:xfrm>
              <a:off x="0" y="0"/>
              <a:ext cx="2706708" cy="1714761"/>
            </a:xfrm>
            <a:custGeom>
              <a:avLst/>
              <a:gdLst/>
              <a:ahLst/>
              <a:cxnLst/>
              <a:rect l="l" t="t" r="r" b="b"/>
              <a:pathLst>
                <a:path w="2706708" h="1714761" extrusionOk="0">
                  <a:moveTo>
                    <a:pt x="7048" y="0"/>
                  </a:moveTo>
                  <a:lnTo>
                    <a:pt x="2699660" y="0"/>
                  </a:lnTo>
                  <a:cubicBezTo>
                    <a:pt x="2703552" y="0"/>
                    <a:pt x="2706708" y="3155"/>
                    <a:pt x="2706708" y="7048"/>
                  </a:cubicBezTo>
                  <a:lnTo>
                    <a:pt x="2706708" y="1707714"/>
                  </a:lnTo>
                  <a:cubicBezTo>
                    <a:pt x="2706708" y="1711606"/>
                    <a:pt x="2703552" y="1714761"/>
                    <a:pt x="2699660" y="1714761"/>
                  </a:cubicBezTo>
                  <a:lnTo>
                    <a:pt x="7048" y="1714761"/>
                  </a:lnTo>
                  <a:cubicBezTo>
                    <a:pt x="3155" y="1714761"/>
                    <a:pt x="0" y="1711606"/>
                    <a:pt x="0" y="1707714"/>
                  </a:cubicBezTo>
                  <a:lnTo>
                    <a:pt x="0" y="7048"/>
                  </a:lnTo>
                  <a:cubicBezTo>
                    <a:pt x="0" y="3155"/>
                    <a:pt x="3155" y="0"/>
                    <a:pt x="7048" y="0"/>
                  </a:cubicBez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6"/>
            <p:cNvSpPr txBox="1"/>
            <p:nvPr/>
          </p:nvSpPr>
          <p:spPr>
            <a:xfrm>
              <a:off x="0" y="-28575"/>
              <a:ext cx="812800" cy="841375"/>
            </a:xfrm>
            <a:prstGeom prst="rect">
              <a:avLst/>
            </a:prstGeom>
            <a:noFill/>
            <a:ln>
              <a:noFill/>
            </a:ln>
          </p:spPr>
          <p:txBody>
            <a:bodyPr spcFirstLastPara="1" wrap="square" lIns="73350" tIns="73350" rIns="73350" bIns="7335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4" name="Google Shape;324;p6"/>
          <p:cNvGrpSpPr/>
          <p:nvPr/>
        </p:nvGrpSpPr>
        <p:grpSpPr>
          <a:xfrm>
            <a:off x="1539240" y="2418715"/>
            <a:ext cx="4785995" cy="3108960"/>
            <a:chOff x="0" y="0"/>
            <a:chExt cx="8530305" cy="8530305"/>
          </a:xfrm>
        </p:grpSpPr>
        <p:grpSp>
          <p:nvGrpSpPr>
            <p:cNvPr id="325" name="Google Shape;325;p6"/>
            <p:cNvGrpSpPr/>
            <p:nvPr/>
          </p:nvGrpSpPr>
          <p:grpSpPr>
            <a:xfrm>
              <a:off x="0" y="0"/>
              <a:ext cx="8530305" cy="8530305"/>
              <a:chOff x="0" y="0"/>
              <a:chExt cx="812800" cy="812800"/>
            </a:xfrm>
          </p:grpSpPr>
          <p:sp>
            <p:nvSpPr>
              <p:cNvPr id="326" name="Google Shape;32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DAF3"/>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28" name="Google Shape;328;p6"/>
            <p:cNvGrpSpPr/>
            <p:nvPr/>
          </p:nvGrpSpPr>
          <p:grpSpPr>
            <a:xfrm>
              <a:off x="402162" y="402162"/>
              <a:ext cx="7725982" cy="7725982"/>
              <a:chOff x="0" y="0"/>
              <a:chExt cx="812800" cy="812800"/>
            </a:xfrm>
          </p:grpSpPr>
          <p:sp>
            <p:nvSpPr>
              <p:cNvPr id="329" name="Google Shape;329;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FFFFF"/>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sp>
          <p:nvSpPr>
            <p:cNvPr id="331" name="Google Shape;331;p6"/>
            <p:cNvSpPr txBox="1"/>
            <p:nvPr/>
          </p:nvSpPr>
          <p:spPr>
            <a:xfrm>
              <a:off x="872427" y="3213121"/>
              <a:ext cx="6785100" cy="1899108"/>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4500" b="1" i="0" u="none" strike="noStrike" cap="none">
                  <a:solidFill>
                    <a:srgbClr val="AC74F8"/>
                  </a:solidFill>
                  <a:latin typeface="Josefin Sans"/>
                  <a:ea typeface="Josefin Sans"/>
                  <a:cs typeface="Josefin Sans"/>
                  <a:sym typeface="Josefin Sans"/>
                </a:rPr>
                <a:t>Alert Dialog</a:t>
              </a:r>
              <a:endParaRPr lang="en-US" sz="4500" b="1" i="0" u="none" strike="noStrike" cap="none">
                <a:solidFill>
                  <a:srgbClr val="AC74F8"/>
                </a:solidFill>
                <a:latin typeface="Josefin Sans"/>
                <a:ea typeface="Josefin Sans"/>
                <a:cs typeface="Josefin Sans"/>
                <a:sym typeface="Josefin Sans"/>
              </a:endParaRPr>
            </a:p>
          </p:txBody>
        </p:sp>
      </p:grpSp>
      <p:sp>
        <p:nvSpPr>
          <p:cNvPr id="332" name="Google Shape;332;p6"/>
          <p:cNvSpPr/>
          <p:nvPr/>
        </p:nvSpPr>
        <p:spPr>
          <a:xfrm>
            <a:off x="6891655" y="501015"/>
            <a:ext cx="9723120" cy="8512175"/>
          </a:xfrm>
          <a:custGeom>
            <a:avLst/>
            <a:gdLst/>
            <a:ahLst/>
            <a:cxnLst/>
            <a:rect l="l" t="t" r="r" b="b"/>
            <a:pathLst>
              <a:path w="2811711" h="2476589" extrusionOk="0">
                <a:moveTo>
                  <a:pt x="0" y="0"/>
                </a:moveTo>
                <a:lnTo>
                  <a:pt x="2811711" y="0"/>
                </a:lnTo>
                <a:lnTo>
                  <a:pt x="2811711" y="2476589"/>
                </a:lnTo>
                <a:lnTo>
                  <a:pt x="0" y="2476589"/>
                </a:lnTo>
                <a:close/>
              </a:path>
            </a:pathLst>
          </a:custGeom>
          <a:solidFill>
            <a:srgbClr val="FFFFFF"/>
          </a:solidFill>
          <a:ln w="76200" cap="flat" cmpd="sng">
            <a:solidFill>
              <a:srgbClr val="AC74F8"/>
            </a:solidFill>
            <a:prstDash val="solid"/>
            <a:round/>
            <a:headEnd type="none" w="sm" len="sm"/>
            <a:tailEnd type="none" w="sm" len="sm"/>
          </a:ln>
        </p:spPr>
      </p:sp>
      <p:grpSp>
        <p:nvGrpSpPr>
          <p:cNvPr id="334" name="Google Shape;334;p6"/>
          <p:cNvGrpSpPr/>
          <p:nvPr/>
        </p:nvGrpSpPr>
        <p:grpSpPr>
          <a:xfrm rot="-1800674">
            <a:off x="131567" y="6996989"/>
            <a:ext cx="1911427" cy="1911427"/>
            <a:chOff x="0" y="0"/>
            <a:chExt cx="2548569" cy="2548569"/>
          </a:xfrm>
        </p:grpSpPr>
        <p:grpSp>
          <p:nvGrpSpPr>
            <p:cNvPr id="335" name="Google Shape;335;p6"/>
            <p:cNvGrpSpPr/>
            <p:nvPr/>
          </p:nvGrpSpPr>
          <p:grpSpPr>
            <a:xfrm>
              <a:off x="0" y="0"/>
              <a:ext cx="2548569" cy="2548569"/>
              <a:chOff x="0" y="0"/>
              <a:chExt cx="812800" cy="812800"/>
            </a:xfrm>
          </p:grpSpPr>
          <p:sp>
            <p:nvSpPr>
              <p:cNvPr id="336" name="Google Shape;336;p6"/>
              <p:cNvSpPr/>
              <p:nvPr/>
            </p:nvSpPr>
            <p:spPr>
              <a:xfrm>
                <a:off x="0" y="0"/>
                <a:ext cx="812800" cy="812800"/>
              </a:xfrm>
              <a:custGeom>
                <a:avLst/>
                <a:gdLst/>
                <a:ahLst/>
                <a:cxnLst/>
                <a:rect l="l" t="t" r="r" b="b"/>
                <a:pathLst>
                  <a:path w="812800" h="812800" extrusionOk="0">
                    <a:moveTo>
                      <a:pt x="406400" y="0"/>
                    </a:moveTo>
                    <a:cubicBezTo>
                      <a:pt x="630849" y="0"/>
                      <a:pt x="812800" y="181951"/>
                      <a:pt x="812800" y="406400"/>
                    </a:cubicBezTo>
                    <a:cubicBezTo>
                      <a:pt x="812800" y="630849"/>
                      <a:pt x="630849" y="812800"/>
                      <a:pt x="406400" y="812800"/>
                    </a:cubicBezTo>
                    <a:cubicBezTo>
                      <a:pt x="181951" y="812800"/>
                      <a:pt x="0" y="630849"/>
                      <a:pt x="0" y="406400"/>
                    </a:cubicBezTo>
                    <a:cubicBezTo>
                      <a:pt x="0" y="181951"/>
                      <a:pt x="181951" y="0"/>
                      <a:pt x="406400" y="0"/>
                    </a:cubicBezTo>
                    <a:lnTo>
                      <a:pt x="406400" y="0"/>
                    </a:lnTo>
                    <a:close/>
                  </a:path>
                </a:pathLst>
              </a:custGeom>
              <a:solidFill>
                <a:srgbClr val="FEEBD4"/>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6"/>
              <p:cNvSpPr txBox="1"/>
              <p:nvPr/>
            </p:nvSpPr>
            <p:spPr>
              <a:xfrm>
                <a:off x="76200" y="47625"/>
                <a:ext cx="660400" cy="688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nvGrpSpPr>
            <p:cNvPr id="338" name="Google Shape;338;p6"/>
            <p:cNvGrpSpPr/>
            <p:nvPr/>
          </p:nvGrpSpPr>
          <p:grpSpPr>
            <a:xfrm>
              <a:off x="534288" y="662269"/>
              <a:ext cx="1437595" cy="1209959"/>
              <a:chOff x="-33680" y="-8369"/>
              <a:chExt cx="854946" cy="719569"/>
            </a:xfrm>
          </p:grpSpPr>
          <p:sp>
            <p:nvSpPr>
              <p:cNvPr id="339" name="Google Shape;339;p6"/>
              <p:cNvSpPr/>
              <p:nvPr/>
            </p:nvSpPr>
            <p:spPr>
              <a:xfrm>
                <a:off x="-33680" y="-8369"/>
                <a:ext cx="854946" cy="719569"/>
              </a:xfrm>
              <a:custGeom>
                <a:avLst/>
                <a:gdLst/>
                <a:ahLst/>
                <a:cxnLst/>
                <a:rect l="l" t="t" r="r" b="b"/>
                <a:pathLst>
                  <a:path w="854946" h="719569" extrusionOk="0">
                    <a:moveTo>
                      <a:pt x="65903" y="121927"/>
                    </a:moveTo>
                    <a:cubicBezTo>
                      <a:pt x="0" y="230500"/>
                      <a:pt x="46429" y="336178"/>
                      <a:pt x="104776" y="392266"/>
                    </a:cubicBezTo>
                    <a:lnTo>
                      <a:pt x="445927" y="719569"/>
                    </a:lnTo>
                    <a:lnTo>
                      <a:pt x="779877" y="393436"/>
                    </a:lnTo>
                    <a:cubicBezTo>
                      <a:pt x="834145" y="333099"/>
                      <a:pt x="854946" y="269099"/>
                      <a:pt x="843393" y="197834"/>
                    </a:cubicBezTo>
                    <a:cubicBezTo>
                      <a:pt x="827435" y="99251"/>
                      <a:pt x="746197" y="22767"/>
                      <a:pt x="645842" y="11845"/>
                    </a:cubicBezTo>
                    <a:cubicBezTo>
                      <a:pt x="584292" y="5218"/>
                      <a:pt x="524835" y="22636"/>
                      <a:pt x="478430" y="61198"/>
                    </a:cubicBezTo>
                    <a:cubicBezTo>
                      <a:pt x="465940" y="71573"/>
                      <a:pt x="454776" y="83173"/>
                      <a:pt x="445047" y="95780"/>
                    </a:cubicBezTo>
                    <a:cubicBezTo>
                      <a:pt x="433503" y="81425"/>
                      <a:pt x="419967" y="68294"/>
                      <a:pt x="404657" y="56657"/>
                    </a:cubicBezTo>
                    <a:cubicBezTo>
                      <a:pt x="351294" y="16102"/>
                      <a:pt x="283367" y="0"/>
                      <a:pt x="218120" y="12523"/>
                    </a:cubicBezTo>
                    <a:cubicBezTo>
                      <a:pt x="156323" y="24461"/>
                      <a:pt x="100853" y="64323"/>
                      <a:pt x="65903" y="121927"/>
                    </a:cubicBezTo>
                    <a:close/>
                  </a:path>
                </a:pathLst>
              </a:custGeom>
              <a:solidFill>
                <a:srgbClr val="DDFAE2"/>
              </a:solidFill>
              <a:ln w="76200" cap="flat" cmpd="sng">
                <a:solidFill>
                  <a:srgbClr val="AC74F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6"/>
              <p:cNvSpPr txBox="1"/>
              <p:nvPr/>
            </p:nvSpPr>
            <p:spPr>
              <a:xfrm>
                <a:off x="76200" y="22225"/>
                <a:ext cx="660400" cy="561975"/>
              </a:xfrm>
              <a:prstGeom prst="rect">
                <a:avLst/>
              </a:prstGeom>
              <a:noFill/>
              <a:ln>
                <a:noFill/>
              </a:ln>
            </p:spPr>
            <p:txBody>
              <a:bodyPr spcFirstLastPara="1" wrap="square" lIns="50800" tIns="50800" rIns="50800" bIns="50800" anchor="ctr" anchorCtr="0">
                <a:noAutofit/>
              </a:bodyPr>
              <a:lstStyle/>
              <a:p>
                <a:pPr marL="0" marR="0" lvl="0" indent="0" algn="ctr" rtl="0">
                  <a:lnSpc>
                    <a:spcPct val="181000"/>
                  </a:lnSpc>
                  <a:spcBef>
                    <a:spcPts val="0"/>
                  </a:spcBef>
                  <a:spcAft>
                    <a:spcPts val="0"/>
                  </a:spcAft>
                  <a:buNone/>
                </a:pPr>
                <a:endParaRPr sz="18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grpSp>
      </p:grpSp>
      <p:sp>
        <p:nvSpPr>
          <p:cNvPr id="341" name="Google Shape;341;p6"/>
          <p:cNvSpPr txBox="1"/>
          <p:nvPr/>
        </p:nvSpPr>
        <p:spPr>
          <a:xfrm>
            <a:off x="7206615" y="678815"/>
            <a:ext cx="8902065" cy="7002145"/>
          </a:xfrm>
          <a:prstGeom prst="rect">
            <a:avLst/>
          </a:prstGeom>
          <a:noFill/>
          <a:ln>
            <a:noFill/>
          </a:ln>
        </p:spPr>
        <p:txBody>
          <a:bodyPr spcFirstLastPara="1" wrap="square" lIns="0" tIns="0" rIns="0" bIns="0" anchor="t" anchorCtr="0">
            <a:spAutoFit/>
          </a:bodyPr>
          <a:lstStyle/>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Dialog là một cửa sổ nhỏ trên Activity, thông báo hoặc cung cấp chức năng nhỏ. Nó có thể hiển thị trên màn hình và nhận tương tác từ người dùng. Dialog không lấp kín màn hình và cần một hành động để kích hoạt.</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AlertDialog là một dạng hộp thoại hiển thị nút nhấn hoặc danh sách lựa chọn. Nó thường được sử dụng trong ứng dụng Android để hiển thị thông báo, hỏi người dùng hoặc yêu cầu xác nhận. AlertDialog linh hoạt và có thể tùy chỉnh để phù hợp với nhu cầu của ứng dụng.</a:t>
            </a:r>
            <a:endParaRPr lang="en-US" sz="2800" b="0" i="0" u="none" strike="noStrike" cap="none">
              <a:solidFill>
                <a:srgbClr val="000000"/>
              </a:solidFill>
              <a:latin typeface="Josefin Sans"/>
              <a:ea typeface="Josefin Sans"/>
              <a:cs typeface="Josefin Sans"/>
              <a:sym typeface="Josefin Sans"/>
            </a:endParaRPr>
          </a:p>
          <a:p>
            <a:pPr marL="457200" marR="0" lvl="1" indent="-457200" algn="l" rtl="0">
              <a:lnSpc>
                <a:spcPct val="125000"/>
              </a:lnSpc>
              <a:spcBef>
                <a:spcPts val="0"/>
              </a:spcBef>
              <a:spcAft>
                <a:spcPts val="0"/>
              </a:spcAft>
              <a:buFont typeface="Arial" panose="020B0604020202020204" pitchFamily="34" charset="0"/>
              <a:buChar char="•"/>
            </a:pPr>
            <a:r>
              <a:rPr lang="en-US" sz="2800" b="0" i="0" u="none" strike="noStrike" cap="none">
                <a:solidFill>
                  <a:srgbClr val="000000"/>
                </a:solidFill>
                <a:latin typeface="Josefin Sans"/>
                <a:ea typeface="Josefin Sans"/>
                <a:cs typeface="Josefin Sans"/>
                <a:sym typeface="Josefin Sans"/>
              </a:rPr>
              <a:t>Để sử dụng được AlertDialog ta khởi tạo một đối tượng Builder như sau:</a:t>
            </a:r>
            <a:endParaRPr lang="en-US" sz="2800" b="0" i="0" u="none" strike="noStrike" cap="none">
              <a:solidFill>
                <a:srgbClr val="000000"/>
              </a:solidFill>
              <a:latin typeface="Josefin Sans"/>
              <a:ea typeface="Josefin Sans"/>
              <a:cs typeface="Josefin Sans"/>
              <a:sym typeface="Josefin Sans"/>
            </a:endParaRPr>
          </a:p>
        </p:txBody>
      </p:sp>
      <p:graphicFrame>
        <p:nvGraphicFramePr>
          <p:cNvPr id="3" name="Table 2"/>
          <p:cNvGraphicFramePr/>
          <p:nvPr/>
        </p:nvGraphicFramePr>
        <p:xfrm>
          <a:off x="7492365" y="7680960"/>
          <a:ext cx="8331200" cy="944880"/>
        </p:xfrm>
        <a:graphic>
          <a:graphicData uri="http://schemas.openxmlformats.org/drawingml/2006/table">
            <a:tbl>
              <a:tblPr firstRow="1" bandRow="1">
                <a:tableStyleId>{5C22544A-7EE6-4342-B048-85BDC9FD1C3A}</a:tableStyleId>
              </a:tblPr>
              <a:tblGrid>
                <a:gridCol w="8331200"/>
              </a:tblGrid>
              <a:tr h="381000">
                <a:tc>
                  <a:txBody>
                    <a:bodyPr/>
                    <a:lstStyle/>
                    <a:p>
                      <a:pPr algn="ctr">
                        <a:buNone/>
                      </a:pPr>
                      <a:r>
                        <a:rPr lang="en-US" sz="2800">
                          <a:solidFill>
                            <a:schemeClr val="tx1"/>
                          </a:solidFill>
                          <a:latin typeface="Josefin Sans" charset="0"/>
                          <a:cs typeface="Josefin Sans" charset="0"/>
                        </a:rPr>
                        <a:t>AlertDialog.Builder alertDialogBuilder=new</a:t>
                      </a:r>
                      <a:endParaRPr lang="en-US" sz="2800">
                        <a:solidFill>
                          <a:schemeClr val="tx1"/>
                        </a:solidFill>
                        <a:latin typeface="Josefin Sans" charset="0"/>
                        <a:cs typeface="Josefin Sans" charset="0"/>
                      </a:endParaRPr>
                    </a:p>
                    <a:p>
                      <a:pPr algn="ctr">
                        <a:buNone/>
                      </a:pPr>
                      <a:r>
                        <a:rPr lang="en-US" sz="2800">
                          <a:solidFill>
                            <a:schemeClr val="tx1"/>
                          </a:solidFill>
                          <a:latin typeface="Josefin Sans" charset="0"/>
                          <a:cs typeface="Josefin Sans" charset="0"/>
                        </a:rPr>
                        <a:t>AlertDialog.Builder(YourActivity.this);</a:t>
                      </a:r>
                      <a:endParaRPr lang="en-US" sz="2800">
                        <a:solidFill>
                          <a:schemeClr val="tx1"/>
                        </a:solidFill>
                        <a:latin typeface="Josefin Sans" charset="0"/>
                        <a:cs typeface="Josefin Sans" charset="0"/>
                      </a:endParaRPr>
                    </a:p>
                  </a:txBody>
                  <a:tcPr>
                    <a:noFill/>
                  </a:tcPr>
                </a:tc>
              </a:tr>
            </a:tbl>
          </a:graphicData>
        </a:graphic>
      </p:graphicFrame>
      <p:sp>
        <p:nvSpPr>
          <p:cNvPr id="2" name="Rounded Rectangle 1"/>
          <p:cNvSpPr/>
          <p:nvPr/>
        </p:nvSpPr>
        <p:spPr>
          <a:xfrm>
            <a:off x="7728585" y="7680960"/>
            <a:ext cx="8048625" cy="1110615"/>
          </a:xfrm>
          <a:prstGeom prst="roundRect">
            <a:avLst/>
          </a:prstGeom>
          <a:noFill/>
          <a:ln>
            <a:solidFill>
              <a:srgbClr val="0070C0"/>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20098</Words>
  <Application>WPS Presentation</Application>
  <PresentationFormat>Custom</PresentationFormat>
  <Paragraphs>544</Paragraphs>
  <Slides>52</Slides>
  <Notes>34</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52</vt:i4>
      </vt:variant>
    </vt:vector>
  </HeadingPairs>
  <TitlesOfParts>
    <vt:vector size="69" baseType="lpstr">
      <vt:lpstr>Arial</vt:lpstr>
      <vt:lpstr>SimSun</vt:lpstr>
      <vt:lpstr>Wingdings</vt:lpstr>
      <vt:lpstr>Arial</vt:lpstr>
      <vt:lpstr>Calibri</vt:lpstr>
      <vt:lpstr>Open Sans</vt:lpstr>
      <vt:lpstr>Segoe Print</vt:lpstr>
      <vt:lpstr>Josefin Sans</vt:lpstr>
      <vt:lpstr>Wingdings</vt:lpstr>
      <vt:lpstr>Josefin Sans</vt:lpstr>
      <vt:lpstr>Microsoft YaHei</vt:lpstr>
      <vt:lpstr>Arial Unicode MS</vt:lpstr>
      <vt:lpstr>Times New Roman</vt:lpstr>
      <vt:lpstr>Tw Cen MT</vt:lpstr>
      <vt:lpstr>Poppins</vt:lpstr>
      <vt:lpstr>Bahnschrift Condensed</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Congnghe</cp:lastModifiedBy>
  <cp:revision>11</cp:revision>
  <dcterms:created xsi:type="dcterms:W3CDTF">2023-05-22T06:11:00Z</dcterms:created>
  <dcterms:modified xsi:type="dcterms:W3CDTF">2023-06-03T09:12:56Z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C4DEDB83C1C9420AA860CF1315084C5E</vt:lpwstr>
  </property>
  <property fmtid="{D5CDD505-2E9C-101B-9397-08002B2CF9AE}" pid="3" name="KSOProductBuildVer">
    <vt:lpwstr>1033-11.2.0.11537</vt:lpwstr>
  </property>
</Properties>
</file>